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92" r:id="rId5"/>
  </p:sldMasterIdLst>
  <p:notesMasterIdLst>
    <p:notesMasterId r:id="rId21"/>
  </p:notesMasterIdLst>
  <p:handoutMasterIdLst>
    <p:handoutMasterId r:id="rId22"/>
  </p:handoutMasterIdLst>
  <p:sldIdLst>
    <p:sldId id="462" r:id="rId6"/>
    <p:sldId id="558" r:id="rId7"/>
    <p:sldId id="566" r:id="rId8"/>
    <p:sldId id="535" r:id="rId9"/>
    <p:sldId id="880" r:id="rId10"/>
    <p:sldId id="881" r:id="rId11"/>
    <p:sldId id="873" r:id="rId12"/>
    <p:sldId id="866" r:id="rId13"/>
    <p:sldId id="883" r:id="rId14"/>
    <p:sldId id="882" r:id="rId15"/>
    <p:sldId id="563" r:id="rId16"/>
    <p:sldId id="531" r:id="rId17"/>
    <p:sldId id="539" r:id="rId18"/>
    <p:sldId id="540" r:id="rId19"/>
    <p:sldId id="54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8300"/>
    <a:srgbClr val="B26F16"/>
    <a:srgbClr val="B83A4B"/>
    <a:srgbClr val="E04F39"/>
    <a:srgbClr val="928B8B"/>
    <a:srgbClr val="5F574F"/>
    <a:srgbClr val="8C1515"/>
    <a:srgbClr val="651C32"/>
    <a:srgbClr val="5C0B8A"/>
    <a:srgbClr val="0082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46"/>
    <p:restoredTop sz="87235"/>
  </p:normalViewPr>
  <p:slideViewPr>
    <p:cSldViewPr snapToGrid="0">
      <p:cViewPr varScale="1">
        <p:scale>
          <a:sx n="129" d="100"/>
          <a:sy n="129" d="100"/>
        </p:scale>
        <p:origin x="216" y="696"/>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natalielui/Desktop/Derouen%20graph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Sheet1!$B$49</c:f>
              <c:strCache>
                <c:ptCount val="1"/>
                <c:pt idx="0">
                  <c:v>Men</c:v>
                </c:pt>
              </c:strCache>
            </c:strRef>
          </c:tx>
          <c:spPr>
            <a:solidFill>
              <a:schemeClr val="accent3"/>
            </a:solidFill>
            <a:ln>
              <a:noFill/>
            </a:ln>
            <a:effectLst/>
          </c:spPr>
          <c:invertIfNegative val="0"/>
          <c:cat>
            <c:strRef>
              <c:f>Sheet1!$A$50:$A$55</c:f>
              <c:strCache>
                <c:ptCount val="6"/>
                <c:pt idx="0">
                  <c:v>White</c:v>
                </c:pt>
                <c:pt idx="1">
                  <c:v>Korean</c:v>
                </c:pt>
                <c:pt idx="2">
                  <c:v>Filipino</c:v>
                </c:pt>
                <c:pt idx="3">
                  <c:v>South Asian</c:v>
                </c:pt>
                <c:pt idx="4">
                  <c:v>Vietnamese</c:v>
                </c:pt>
                <c:pt idx="5">
                  <c:v>Chinese</c:v>
                </c:pt>
              </c:strCache>
            </c:strRef>
          </c:cat>
          <c:val>
            <c:numRef>
              <c:f>Sheet1!$B$50:$B$55</c:f>
              <c:numCache>
                <c:formatCode>General</c:formatCode>
                <c:ptCount val="6"/>
                <c:pt idx="0">
                  <c:v>8.6</c:v>
                </c:pt>
                <c:pt idx="1">
                  <c:v>28.2</c:v>
                </c:pt>
                <c:pt idx="2">
                  <c:v>19.899999999999999</c:v>
                </c:pt>
                <c:pt idx="3">
                  <c:v>32.299999999999997</c:v>
                </c:pt>
                <c:pt idx="4">
                  <c:v>24.3</c:v>
                </c:pt>
                <c:pt idx="5">
                  <c:v>35.700000000000003</c:v>
                </c:pt>
              </c:numCache>
            </c:numRef>
          </c:val>
          <c:extLst>
            <c:ext xmlns:c16="http://schemas.microsoft.com/office/drawing/2014/chart" uri="{C3380CC4-5D6E-409C-BE32-E72D297353CC}">
              <c16:uniqueId val="{00000000-F853-704D-ACEA-A83533C9468F}"/>
            </c:ext>
          </c:extLst>
        </c:ser>
        <c:ser>
          <c:idx val="1"/>
          <c:order val="1"/>
          <c:tx>
            <c:strRef>
              <c:f>Sheet1!$C$49</c:f>
              <c:strCache>
                <c:ptCount val="1"/>
                <c:pt idx="0">
                  <c:v>Women</c:v>
                </c:pt>
              </c:strCache>
            </c:strRef>
          </c:tx>
          <c:spPr>
            <a:solidFill>
              <a:schemeClr val="accent1"/>
            </a:solidFill>
            <a:ln>
              <a:noFill/>
            </a:ln>
            <a:effectLst/>
          </c:spPr>
          <c:invertIfNegative val="0"/>
          <c:cat>
            <c:strRef>
              <c:f>Sheet1!$A$50:$A$55</c:f>
              <c:strCache>
                <c:ptCount val="6"/>
                <c:pt idx="0">
                  <c:v>White</c:v>
                </c:pt>
                <c:pt idx="1">
                  <c:v>Korean</c:v>
                </c:pt>
                <c:pt idx="2">
                  <c:v>Filipino</c:v>
                </c:pt>
                <c:pt idx="3">
                  <c:v>South Asian</c:v>
                </c:pt>
                <c:pt idx="4">
                  <c:v>Vietnamese</c:v>
                </c:pt>
                <c:pt idx="5">
                  <c:v>Chinese</c:v>
                </c:pt>
              </c:strCache>
            </c:strRef>
          </c:cat>
          <c:val>
            <c:numRef>
              <c:f>Sheet1!$C$50:$C$55</c:f>
              <c:numCache>
                <c:formatCode>General</c:formatCode>
                <c:ptCount val="6"/>
                <c:pt idx="0">
                  <c:v>12.4</c:v>
                </c:pt>
                <c:pt idx="1">
                  <c:v>29.2</c:v>
                </c:pt>
                <c:pt idx="2">
                  <c:v>66.8</c:v>
                </c:pt>
                <c:pt idx="3">
                  <c:v>73.3</c:v>
                </c:pt>
                <c:pt idx="4">
                  <c:v>76</c:v>
                </c:pt>
                <c:pt idx="5">
                  <c:v>82.7</c:v>
                </c:pt>
              </c:numCache>
            </c:numRef>
          </c:val>
          <c:extLst>
            <c:ext xmlns:c16="http://schemas.microsoft.com/office/drawing/2014/chart" uri="{C3380CC4-5D6E-409C-BE32-E72D297353CC}">
              <c16:uniqueId val="{00000001-F853-704D-ACEA-A83533C9468F}"/>
            </c:ext>
          </c:extLst>
        </c:ser>
        <c:dLbls>
          <c:showLegendKey val="0"/>
          <c:showVal val="0"/>
          <c:showCatName val="0"/>
          <c:showSerName val="0"/>
          <c:showPercent val="0"/>
          <c:showBubbleSize val="0"/>
        </c:dLbls>
        <c:gapWidth val="219"/>
        <c:overlap val="-27"/>
        <c:axId val="1818801136"/>
        <c:axId val="2141081824"/>
      </c:barChart>
      <c:catAx>
        <c:axId val="181880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41081824"/>
        <c:crosses val="autoZero"/>
        <c:auto val="1"/>
        <c:lblAlgn val="ctr"/>
        <c:lblOffset val="100"/>
        <c:noMultiLvlLbl val="0"/>
      </c:catAx>
      <c:valAx>
        <c:axId val="214108182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Percentage of never smokers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1880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7F437-34E4-457B-ACAA-C109BC5AD2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Franklin Gothic Book" panose="020B0503020102020204" pitchFamily="34" charset="0"/>
            </a:endParaRPr>
          </a:p>
        </p:txBody>
      </p:sp>
      <p:sp>
        <p:nvSpPr>
          <p:cNvPr id="3" name="Date Placeholder 2">
            <a:extLst>
              <a:ext uri="{FF2B5EF4-FFF2-40B4-BE49-F238E27FC236}">
                <a16:creationId xmlns:a16="http://schemas.microsoft.com/office/drawing/2014/main" id="{36C9805C-0D4B-456D-9316-F45962E2F5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B91EB8-1FC0-49BA-B8A0-9D4051C7D0E5}" type="datetimeFigureOut">
              <a:rPr lang="en-US" smtClean="0">
                <a:latin typeface="Franklin Gothic Book" panose="020B0503020102020204" pitchFamily="34" charset="0"/>
              </a:rPr>
              <a:t>9/25/24</a:t>
            </a:fld>
            <a:endParaRPr lang="en-US">
              <a:latin typeface="Franklin Gothic Book" panose="020B0503020102020204" pitchFamily="34" charset="0"/>
            </a:endParaRPr>
          </a:p>
        </p:txBody>
      </p:sp>
      <p:sp>
        <p:nvSpPr>
          <p:cNvPr id="4" name="Footer Placeholder 3">
            <a:extLst>
              <a:ext uri="{FF2B5EF4-FFF2-40B4-BE49-F238E27FC236}">
                <a16:creationId xmlns:a16="http://schemas.microsoft.com/office/drawing/2014/main" id="{C3170BBA-56B5-4091-9B11-25E056164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Franklin Gothic Book" panose="020B0503020102020204" pitchFamily="34" charset="0"/>
            </a:endParaRPr>
          </a:p>
        </p:txBody>
      </p:sp>
      <p:sp>
        <p:nvSpPr>
          <p:cNvPr id="5" name="Slide Number Placeholder 4">
            <a:extLst>
              <a:ext uri="{FF2B5EF4-FFF2-40B4-BE49-F238E27FC236}">
                <a16:creationId xmlns:a16="http://schemas.microsoft.com/office/drawing/2014/main" id="{11017362-806F-4EA8-BAA6-0CA6D364BC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6AC5C8-AA3E-49B6-9C0B-3EDF0860F219}" type="slidenum">
              <a:rPr lang="en-US" smtClean="0">
                <a:latin typeface="Franklin Gothic Book" panose="020B0503020102020204" pitchFamily="34" charset="0"/>
              </a:rPr>
              <a:t>‹#›</a:t>
            </a:fld>
            <a:endParaRPr lang="en-US">
              <a:latin typeface="Franklin Gothic Book" panose="020B0503020102020204" pitchFamily="34" charset="0"/>
            </a:endParaRPr>
          </a:p>
        </p:txBody>
      </p:sp>
    </p:spTree>
    <p:extLst>
      <p:ext uri="{BB962C8B-B14F-4D97-AF65-F5344CB8AC3E}">
        <p14:creationId xmlns:p14="http://schemas.microsoft.com/office/powerpoint/2010/main" val="3942118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ranklin Gothic Book" panose="020B05030201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ranklin Gothic Book" panose="020B0503020102020204" pitchFamily="34" charset="0"/>
              </a:defRPr>
            </a:lvl1pPr>
          </a:lstStyle>
          <a:p>
            <a:fld id="{A2FD89D3-6540-412A-8DF7-24F6B362E6BB}" type="datetimeFigureOut">
              <a:rPr lang="en-US" smtClean="0"/>
              <a:pPr/>
              <a:t>9/25/24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ranklin Gothic Book" panose="020B05030201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ranklin Gothic Book" panose="020B0503020102020204" pitchFamily="34" charset="0"/>
              </a:defRPr>
            </a:lvl1pPr>
          </a:lstStyle>
          <a:p>
            <a:fld id="{53BCCA8E-E054-4945-93F6-8F3E2A7D5A26}" type="slidenum">
              <a:rPr lang="en-US" smtClean="0"/>
              <a:pPr/>
              <a:t>‹#›</a:t>
            </a:fld>
            <a:endParaRPr lang="en-US"/>
          </a:p>
        </p:txBody>
      </p:sp>
    </p:spTree>
    <p:extLst>
      <p:ext uri="{BB962C8B-B14F-4D97-AF65-F5344CB8AC3E}">
        <p14:creationId xmlns:p14="http://schemas.microsoft.com/office/powerpoint/2010/main" val="2230956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b="0" i="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b="0" i="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b="0" i="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b="0" i="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a:t>
            </a:fld>
            <a:endParaRPr lang="en-US"/>
          </a:p>
        </p:txBody>
      </p:sp>
    </p:spTree>
    <p:extLst>
      <p:ext uri="{BB962C8B-B14F-4D97-AF65-F5344CB8AC3E}">
        <p14:creationId xmlns:p14="http://schemas.microsoft.com/office/powerpoint/2010/main" val="231211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10</a:t>
            </a:fld>
            <a:endParaRPr lang="en-US"/>
          </a:p>
        </p:txBody>
      </p:sp>
    </p:spTree>
    <p:extLst>
      <p:ext uri="{BB962C8B-B14F-4D97-AF65-F5344CB8AC3E}">
        <p14:creationId xmlns:p14="http://schemas.microsoft.com/office/powerpoint/2010/main" val="135208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11</a:t>
            </a:fld>
            <a:endParaRPr lang="en-US"/>
          </a:p>
        </p:txBody>
      </p:sp>
    </p:spTree>
    <p:extLst>
      <p:ext uri="{BB962C8B-B14F-4D97-AF65-F5344CB8AC3E}">
        <p14:creationId xmlns:p14="http://schemas.microsoft.com/office/powerpoint/2010/main" val="32182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12</a:t>
            </a:fld>
            <a:endParaRPr lang="en-US"/>
          </a:p>
        </p:txBody>
      </p:sp>
    </p:spTree>
    <p:extLst>
      <p:ext uri="{BB962C8B-B14F-4D97-AF65-F5344CB8AC3E}">
        <p14:creationId xmlns:p14="http://schemas.microsoft.com/office/powerpoint/2010/main" val="3263021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13</a:t>
            </a:fld>
            <a:endParaRPr lang="en-US"/>
          </a:p>
        </p:txBody>
      </p:sp>
    </p:spTree>
    <p:extLst>
      <p:ext uri="{BB962C8B-B14F-4D97-AF65-F5344CB8AC3E}">
        <p14:creationId xmlns:p14="http://schemas.microsoft.com/office/powerpoint/2010/main" val="4109834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14</a:t>
            </a:fld>
            <a:endParaRPr lang="en-US"/>
          </a:p>
        </p:txBody>
      </p:sp>
    </p:spTree>
    <p:extLst>
      <p:ext uri="{BB962C8B-B14F-4D97-AF65-F5344CB8AC3E}">
        <p14:creationId xmlns:p14="http://schemas.microsoft.com/office/powerpoint/2010/main" val="122739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2</a:t>
            </a:fld>
            <a:endParaRPr lang="en-US"/>
          </a:p>
        </p:txBody>
      </p:sp>
    </p:spTree>
    <p:extLst>
      <p:ext uri="{BB962C8B-B14F-4D97-AF65-F5344CB8AC3E}">
        <p14:creationId xmlns:p14="http://schemas.microsoft.com/office/powerpoint/2010/main" val="52002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3</a:t>
            </a:fld>
            <a:endParaRPr lang="en-US"/>
          </a:p>
        </p:txBody>
      </p:sp>
    </p:spTree>
    <p:extLst>
      <p:ext uri="{BB962C8B-B14F-4D97-AF65-F5344CB8AC3E}">
        <p14:creationId xmlns:p14="http://schemas.microsoft.com/office/powerpoint/2010/main" val="315498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4</a:t>
            </a:fld>
            <a:endParaRPr lang="en-US"/>
          </a:p>
        </p:txBody>
      </p:sp>
    </p:spTree>
    <p:extLst>
      <p:ext uri="{BB962C8B-B14F-4D97-AF65-F5344CB8AC3E}">
        <p14:creationId xmlns:p14="http://schemas.microsoft.com/office/powerpoint/2010/main" val="1219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BDB3D-5844-9ADC-BD57-50D2056F1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93424-983A-5B51-A4D7-2F57B5009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2F1F1-1425-AAB6-10F8-9AF8ADEE4F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9BB3-82FE-3601-2B37-FC89CC7400B9}"/>
              </a:ext>
            </a:extLst>
          </p:cNvPr>
          <p:cNvSpPr>
            <a:spLocks noGrp="1"/>
          </p:cNvSpPr>
          <p:nvPr>
            <p:ph type="sldNum" sz="quarter" idx="5"/>
          </p:nvPr>
        </p:nvSpPr>
        <p:spPr/>
        <p:txBody>
          <a:bodyPr/>
          <a:lstStyle/>
          <a:p>
            <a:fld id="{53BCCA8E-E054-4945-93F6-8F3E2A7D5A26}" type="slidenum">
              <a:rPr lang="en-US" smtClean="0"/>
              <a:pPr/>
              <a:t>5</a:t>
            </a:fld>
            <a:endParaRPr lang="en-US"/>
          </a:p>
        </p:txBody>
      </p:sp>
    </p:spTree>
    <p:extLst>
      <p:ext uri="{BB962C8B-B14F-4D97-AF65-F5344CB8AC3E}">
        <p14:creationId xmlns:p14="http://schemas.microsoft.com/office/powerpoint/2010/main" val="347394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CCA8E-E054-4945-93F6-8F3E2A7D5A26}" type="slidenum">
              <a:rPr lang="en-US" smtClean="0"/>
              <a:pPr/>
              <a:t>6</a:t>
            </a:fld>
            <a:endParaRPr lang="en-US"/>
          </a:p>
        </p:txBody>
      </p:sp>
    </p:spTree>
    <p:extLst>
      <p:ext uri="{BB962C8B-B14F-4D97-AF65-F5344CB8AC3E}">
        <p14:creationId xmlns:p14="http://schemas.microsoft.com/office/powerpoint/2010/main" val="121954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F8219-7F9C-E7B6-5AE1-5FC03F793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D5810-C7A0-B848-80F6-C79A4B8F26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704346-B8D4-6B84-5783-A6B770EB27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F2297F-BC85-8100-789C-64509CD7A697}"/>
              </a:ext>
            </a:extLst>
          </p:cNvPr>
          <p:cNvSpPr>
            <a:spLocks noGrp="1"/>
          </p:cNvSpPr>
          <p:nvPr>
            <p:ph type="sldNum" sz="quarter" idx="5"/>
          </p:nvPr>
        </p:nvSpPr>
        <p:spPr/>
        <p:txBody>
          <a:bodyPr/>
          <a:lstStyle/>
          <a:p>
            <a:fld id="{53BCCA8E-E054-4945-93F6-8F3E2A7D5A26}" type="slidenum">
              <a:rPr lang="en-US" smtClean="0"/>
              <a:pPr/>
              <a:t>7</a:t>
            </a:fld>
            <a:endParaRPr lang="en-US"/>
          </a:p>
        </p:txBody>
      </p:sp>
    </p:spTree>
    <p:extLst>
      <p:ext uri="{BB962C8B-B14F-4D97-AF65-F5344CB8AC3E}">
        <p14:creationId xmlns:p14="http://schemas.microsoft.com/office/powerpoint/2010/main" val="381574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61A0-CC63-9404-641F-C03B230348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CA3CD-3D95-F1DF-15E2-0A1EFF510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2B330-3DBB-0517-4C40-0AF991D879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F892E6-A339-48C5-80CA-35D64BA9C152}"/>
              </a:ext>
            </a:extLst>
          </p:cNvPr>
          <p:cNvSpPr>
            <a:spLocks noGrp="1"/>
          </p:cNvSpPr>
          <p:nvPr>
            <p:ph type="sldNum" sz="quarter" idx="5"/>
          </p:nvPr>
        </p:nvSpPr>
        <p:spPr/>
        <p:txBody>
          <a:bodyPr/>
          <a:lstStyle/>
          <a:p>
            <a:fld id="{53BCCA8E-E054-4945-93F6-8F3E2A7D5A26}" type="slidenum">
              <a:rPr lang="en-US" smtClean="0"/>
              <a:pPr/>
              <a:t>8</a:t>
            </a:fld>
            <a:endParaRPr lang="en-US"/>
          </a:p>
        </p:txBody>
      </p:sp>
    </p:spTree>
    <p:extLst>
      <p:ext uri="{BB962C8B-B14F-4D97-AF65-F5344CB8AC3E}">
        <p14:creationId xmlns:p14="http://schemas.microsoft.com/office/powerpoint/2010/main" val="3896217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0FC2-F782-855F-D762-DABB43C94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BF94F-604B-51CF-B0E3-F0B41B6A7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339D0-947F-6A0C-000B-19918410AC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B64C7B-E0A8-6D81-2194-CE38B6BB76C7}"/>
              </a:ext>
            </a:extLst>
          </p:cNvPr>
          <p:cNvSpPr>
            <a:spLocks noGrp="1"/>
          </p:cNvSpPr>
          <p:nvPr>
            <p:ph type="sldNum" sz="quarter" idx="5"/>
          </p:nvPr>
        </p:nvSpPr>
        <p:spPr/>
        <p:txBody>
          <a:bodyPr/>
          <a:lstStyle/>
          <a:p>
            <a:fld id="{53BCCA8E-E054-4945-93F6-8F3E2A7D5A26}" type="slidenum">
              <a:rPr lang="en-US" smtClean="0"/>
              <a:pPr/>
              <a:t>9</a:t>
            </a:fld>
            <a:endParaRPr lang="en-US"/>
          </a:p>
        </p:txBody>
      </p:sp>
    </p:spTree>
    <p:extLst>
      <p:ext uri="{BB962C8B-B14F-4D97-AF65-F5344CB8AC3E}">
        <p14:creationId xmlns:p14="http://schemas.microsoft.com/office/powerpoint/2010/main" val="3406733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1963" y="412749"/>
            <a:ext cx="5486399" cy="1731735"/>
          </a:xfrm>
          <a:noFill/>
        </p:spPr>
        <p:txBody>
          <a:bodyPr lIns="1097280" tIns="0" rIns="731520" bIns="91440" anchor="b" anchorCtr="0"/>
          <a:lstStyle>
            <a:lvl1pPr>
              <a:lnSpc>
                <a:spcPct val="90000"/>
              </a:lnSpc>
              <a:defRPr sz="3000" b="1" i="0">
                <a:solidFill>
                  <a:schemeClr val="accent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8ECEF577-D49E-EE4D-9822-BF86CC676FF3}"/>
              </a:ext>
            </a:extLst>
          </p:cNvPr>
          <p:cNvSpPr>
            <a:spLocks noGrp="1"/>
          </p:cNvSpPr>
          <p:nvPr>
            <p:ph type="body" sz="quarter" idx="20" hasCustomPrompt="1"/>
          </p:nvPr>
        </p:nvSpPr>
        <p:spPr>
          <a:xfrm>
            <a:off x="461963" y="3129223"/>
            <a:ext cx="3846511" cy="998640"/>
          </a:xfrm>
        </p:spPr>
        <p:txBody>
          <a:bodyPr lIns="1097280" tIns="0" anchor="b" anchorCtr="0"/>
          <a:lstStyle>
            <a:lvl1pPr>
              <a:buFontTx/>
              <a:buNone/>
              <a:defRPr sz="1400" b="1">
                <a:solidFill>
                  <a:schemeClr val="accent1"/>
                </a:solidFill>
              </a:defRPr>
            </a:lvl1pPr>
            <a:lvl2pPr>
              <a:spcAft>
                <a:spcPts val="0"/>
              </a:spcAft>
              <a:buFontTx/>
              <a:buNone/>
              <a:defRPr sz="1400">
                <a:solidFill>
                  <a:schemeClr val="tx1"/>
                </a:solidFill>
              </a:defRPr>
            </a:lvl2pPr>
            <a:lvl3pPr marL="0" indent="0">
              <a:buFontTx/>
              <a:buNone/>
              <a:defRPr sz="1400">
                <a:solidFill>
                  <a:schemeClr val="tx1"/>
                </a:solidFill>
              </a:defRPr>
            </a:lvl3pPr>
            <a:lvl4pPr marL="0" indent="0">
              <a:buFontTx/>
              <a:buNone/>
              <a:defRPr sz="1600">
                <a:solidFill>
                  <a:schemeClr val="tx1"/>
                </a:solidFill>
              </a:defRPr>
            </a:lvl4pPr>
            <a:lvl5pPr marL="0" indent="0">
              <a:buFontTx/>
              <a:buNone/>
              <a:defRPr sz="1600">
                <a:solidFill>
                  <a:schemeClr val="tx1"/>
                </a:solidFill>
              </a:defRPr>
            </a:lvl5pPr>
            <a:lvl6pPr marL="0" indent="0">
              <a:buFontTx/>
              <a:buNone/>
              <a:defRPr>
                <a:solidFill>
                  <a:schemeClr val="tx1"/>
                </a:solidFill>
              </a:defRPr>
            </a:lvl6pPr>
            <a:lvl7pPr marL="0" indent="0">
              <a:buFontTx/>
              <a:buNone/>
              <a:defRPr>
                <a:solidFill>
                  <a:schemeClr val="tx1"/>
                </a:solidFill>
              </a:defRPr>
            </a:lvl7pPr>
            <a:lvl8pPr>
              <a:defRPr>
                <a:solidFill>
                  <a:schemeClr val="tx1"/>
                </a:solidFill>
              </a:defRPr>
            </a:lvl8pPr>
            <a:lvl9pPr>
              <a:defRPr>
                <a:solidFill>
                  <a:schemeClr val="tx1"/>
                </a:solidFill>
              </a:defRPr>
            </a:lvl9pPr>
          </a:lstStyle>
          <a:p>
            <a:pPr lvl="0"/>
            <a:r>
              <a:rPr lang="en-US" dirty="0"/>
              <a:t>Presenter Name</a:t>
            </a:r>
          </a:p>
          <a:p>
            <a:pPr lvl="1"/>
            <a:r>
              <a:rPr lang="en-US" dirty="0"/>
              <a:t>Presenter Title</a:t>
            </a:r>
          </a:p>
          <a:p>
            <a:pPr lvl="2"/>
            <a:r>
              <a:rPr lang="en-US" dirty="0"/>
              <a:t>Audience</a:t>
            </a:r>
          </a:p>
          <a:p>
            <a:pPr lvl="2"/>
            <a:r>
              <a:rPr lang="en-US" dirty="0"/>
              <a:t>Date</a:t>
            </a:r>
          </a:p>
        </p:txBody>
      </p:sp>
      <p:sp>
        <p:nvSpPr>
          <p:cNvPr id="8" name="Text Placeholder 2">
            <a:extLst>
              <a:ext uri="{FF2B5EF4-FFF2-40B4-BE49-F238E27FC236}">
                <a16:creationId xmlns:a16="http://schemas.microsoft.com/office/drawing/2014/main" id="{083F15D6-39BD-4E4F-A707-072DFAE5DBEB}"/>
              </a:ext>
            </a:extLst>
          </p:cNvPr>
          <p:cNvSpPr>
            <a:spLocks noGrp="1"/>
          </p:cNvSpPr>
          <p:nvPr>
            <p:ph type="body" sz="quarter" idx="19"/>
          </p:nvPr>
        </p:nvSpPr>
        <p:spPr>
          <a:xfrm>
            <a:off x="461963" y="2144485"/>
            <a:ext cx="5484685" cy="984738"/>
          </a:xfrm>
        </p:spPr>
        <p:txBody>
          <a:bodyPr lIns="1097280" tIns="0" rIns="457200"/>
          <a:lstStyle>
            <a:lvl1pPr>
              <a:lnSpc>
                <a:spcPct val="100000"/>
              </a:lnSpc>
              <a:spcAft>
                <a:spcPts val="0"/>
              </a:spcAft>
              <a:defRPr sz="2000" b="1" i="0">
                <a:solidFill>
                  <a:schemeClr val="tx1"/>
                </a:solidFill>
                <a:latin typeface="+mn-lt"/>
              </a:defRPr>
            </a:lvl1pPr>
            <a:lvl2pPr>
              <a:lnSpc>
                <a:spcPct val="100000"/>
              </a:lnSpc>
              <a:spcAft>
                <a:spcPts val="0"/>
              </a:spcAft>
              <a:defRPr sz="2000" b="1">
                <a:solidFill>
                  <a:schemeClr val="accent2"/>
                </a:solidFill>
              </a:defRPr>
            </a:lvl2pPr>
            <a:lvl3pPr marL="0" indent="0">
              <a:buFontTx/>
              <a:buNone/>
              <a:defRPr sz="2000" b="1">
                <a:solidFill>
                  <a:schemeClr val="accent2"/>
                </a:solidFill>
              </a:defRPr>
            </a:lvl3pPr>
            <a:lvl4pPr marL="0" indent="0">
              <a:buFontTx/>
              <a:buNone/>
              <a:defRPr sz="2000" b="1">
                <a:solidFill>
                  <a:schemeClr val="accent2"/>
                </a:solidFill>
              </a:defRPr>
            </a:lvl4pPr>
            <a:lvl5pPr marL="0" indent="0">
              <a:buFontTx/>
              <a:buNone/>
              <a:defRPr sz="2000" b="1">
                <a:solidFill>
                  <a:schemeClr val="accent2"/>
                </a:solidFill>
              </a:defRPr>
            </a:lvl5pPr>
            <a:lvl6pPr marL="0" indent="0">
              <a:buFontTx/>
              <a:buNone/>
              <a:defRPr sz="2000" b="1">
                <a:solidFill>
                  <a:schemeClr val="accent2"/>
                </a:solidFill>
              </a:defRPr>
            </a:lvl6pPr>
            <a:lvl7pPr marL="0" indent="0">
              <a:buFontTx/>
              <a:buNone/>
              <a:defRPr sz="2000" b="1">
                <a:solidFill>
                  <a:schemeClr val="accent2"/>
                </a:solidFill>
              </a:defRPr>
            </a:lvl7pPr>
            <a:lvl8pPr marL="0" indent="0">
              <a:buFontTx/>
              <a:buNone/>
              <a:defRPr sz="2000" b="1">
                <a:solidFill>
                  <a:schemeClr val="accent2"/>
                </a:solidFill>
              </a:defRPr>
            </a:lvl8pPr>
            <a:lvl9pPr marL="0" indent="0">
              <a:buFontTx/>
              <a:buNone/>
              <a:defRPr sz="2000" b="1">
                <a:solidFill>
                  <a:schemeClr val="accent2"/>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F7BEA5A6-A33E-494C-BC74-CBE1F826922D}"/>
              </a:ext>
            </a:extLst>
          </p:cNvPr>
          <p:cNvSpPr>
            <a:spLocks noGrp="1"/>
          </p:cNvSpPr>
          <p:nvPr>
            <p:ph type="pic" sz="quarter" idx="23"/>
          </p:nvPr>
        </p:nvSpPr>
        <p:spPr>
          <a:xfrm>
            <a:off x="4367339" y="1"/>
            <a:ext cx="7824356" cy="4689381"/>
          </a:xfrm>
          <a:custGeom>
            <a:avLst/>
            <a:gdLst>
              <a:gd name="connsiteX0" fmla="*/ 1115282 w 7824356"/>
              <a:gd name="connsiteY0" fmla="*/ 0 h 4689381"/>
              <a:gd name="connsiteX1" fmla="*/ 7824356 w 7824356"/>
              <a:gd name="connsiteY1" fmla="*/ 0 h 4689381"/>
              <a:gd name="connsiteX2" fmla="*/ 7824356 w 7824356"/>
              <a:gd name="connsiteY2" fmla="*/ 4689381 h 4689381"/>
              <a:gd name="connsiteX3" fmla="*/ 0 w 7824356"/>
              <a:gd name="connsiteY3" fmla="*/ 4689381 h 4689381"/>
              <a:gd name="connsiteX4" fmla="*/ 1115282 w 7824356"/>
              <a:gd name="connsiteY4" fmla="*/ 1372807 h 4689381"/>
              <a:gd name="connsiteX5" fmla="*/ 1115282 w 7824356"/>
              <a:gd name="connsiteY5" fmla="*/ 0 h 468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356" h="4689381">
                <a:moveTo>
                  <a:pt x="1115282" y="0"/>
                </a:moveTo>
                <a:lnTo>
                  <a:pt x="7824356" y="0"/>
                </a:lnTo>
                <a:cubicBezTo>
                  <a:pt x="7824356" y="0"/>
                  <a:pt x="7824356" y="0"/>
                  <a:pt x="7824356" y="4689381"/>
                </a:cubicBezTo>
                <a:cubicBezTo>
                  <a:pt x="7824356" y="4689381"/>
                  <a:pt x="7824356" y="4689381"/>
                  <a:pt x="0" y="4689381"/>
                </a:cubicBezTo>
                <a:cubicBezTo>
                  <a:pt x="695946" y="3764620"/>
                  <a:pt x="1115282" y="2611413"/>
                  <a:pt x="1115282" y="1372807"/>
                </a:cubicBezTo>
                <a:cubicBezTo>
                  <a:pt x="1115282" y="1372807"/>
                  <a:pt x="1115282" y="1372807"/>
                  <a:pt x="1115282" y="0"/>
                </a:cubicBezTo>
                <a:close/>
              </a:path>
            </a:pathLst>
          </a:custGeom>
          <a:solidFill>
            <a:schemeClr val="bg1">
              <a:lumMod val="75000"/>
            </a:schemeClr>
          </a:solidFill>
        </p:spPr>
        <p:txBody>
          <a:bodyPr wrap="square" tIns="1737360">
            <a:noAutofit/>
          </a:bodyPr>
          <a:lstStyle>
            <a:lvl1pPr algn="ctr">
              <a:defRPr/>
            </a:lvl1pPr>
          </a:lstStyle>
          <a:p>
            <a:r>
              <a:rPr lang="en-US"/>
              <a:t>Click icon to add picture</a:t>
            </a:r>
          </a:p>
        </p:txBody>
      </p:sp>
      <p:pic>
        <p:nvPicPr>
          <p:cNvPr id="12" name="Picture 11">
            <a:extLst>
              <a:ext uri="{FF2B5EF4-FFF2-40B4-BE49-F238E27FC236}">
                <a16:creationId xmlns:a16="http://schemas.microsoft.com/office/drawing/2014/main" id="{CA042B26-49CE-2F48-8A39-DD315200ACB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330728" y="5915610"/>
            <a:ext cx="3402456" cy="428200"/>
          </a:xfrm>
          <a:prstGeom prst="rect">
            <a:avLst/>
          </a:prstGeom>
        </p:spPr>
      </p:pic>
    </p:spTree>
    <p:extLst>
      <p:ext uri="{BB962C8B-B14F-4D97-AF65-F5344CB8AC3E}">
        <p14:creationId xmlns:p14="http://schemas.microsoft.com/office/powerpoint/2010/main" val="9329803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1col">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1932944-0232-2E42-81E7-BAEE331D8615}"/>
              </a:ext>
            </a:extLst>
          </p:cNvPr>
          <p:cNvSpPr>
            <a:spLocks noGrp="1"/>
          </p:cNvSpPr>
          <p:nvPr>
            <p:ph type="sldNum" sz="quarter" idx="14"/>
          </p:nvPr>
        </p:nvSpPr>
        <p:spPr/>
        <p:txBody>
          <a:bodyPr/>
          <a:lstStyle>
            <a:lvl1pPr>
              <a:defRPr b="0" i="0"/>
            </a:lvl1pPr>
          </a:lstStyle>
          <a:p>
            <a:fld id="{63DCA5C9-2E11-4C67-86EB-AE1DE127DC64}" type="slidenum">
              <a:rPr lang="en-US" smtClean="0"/>
              <a:pPr/>
              <a:t>‹#›</a:t>
            </a:fld>
            <a:endParaRPr lang="en-US"/>
          </a:p>
        </p:txBody>
      </p:sp>
      <p:sp>
        <p:nvSpPr>
          <p:cNvPr id="3" name="Footer Placeholder 2">
            <a:extLst>
              <a:ext uri="{FF2B5EF4-FFF2-40B4-BE49-F238E27FC236}">
                <a16:creationId xmlns:a16="http://schemas.microsoft.com/office/drawing/2014/main" id="{C4DC3D60-959E-D249-994F-84185C526F40}"/>
              </a:ext>
            </a:extLst>
          </p:cNvPr>
          <p:cNvSpPr>
            <a:spLocks noGrp="1"/>
          </p:cNvSpPr>
          <p:nvPr>
            <p:ph type="ftr" sz="quarter" idx="16"/>
          </p:nvPr>
        </p:nvSpPr>
        <p:spPr/>
        <p:txBody>
          <a:bodyPr/>
          <a:lstStyle/>
          <a:p>
            <a:r>
              <a:rPr lang="en-US"/>
              <a:t>Confidential</a:t>
            </a:r>
          </a:p>
        </p:txBody>
      </p:sp>
      <p:sp>
        <p:nvSpPr>
          <p:cNvPr id="8" name="Content Placeholder 9">
            <a:extLst>
              <a:ext uri="{FF2B5EF4-FFF2-40B4-BE49-F238E27FC236}">
                <a16:creationId xmlns:a16="http://schemas.microsoft.com/office/drawing/2014/main" id="{529E557C-5767-4847-B8BF-1A81B3688EE4}"/>
              </a:ext>
            </a:extLst>
          </p:cNvPr>
          <p:cNvSpPr>
            <a:spLocks noGrp="1"/>
          </p:cNvSpPr>
          <p:nvPr>
            <p:ph sz="quarter" idx="18"/>
          </p:nvPr>
        </p:nvSpPr>
        <p:spPr>
          <a:xfrm>
            <a:off x="461964" y="1687513"/>
            <a:ext cx="11268073"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07DBF42-FE64-264C-80DF-7CC1D3991382}"/>
              </a:ext>
            </a:extLst>
          </p:cNvPr>
          <p:cNvSpPr>
            <a:spLocks noGrp="1"/>
          </p:cNvSpPr>
          <p:nvPr>
            <p:ph type="title"/>
          </p:nvPr>
        </p:nvSpPr>
        <p:spPr>
          <a:xfrm>
            <a:off x="461964" y="412749"/>
            <a:ext cx="11268074" cy="1014414"/>
          </a:xfrm>
        </p:spPr>
        <p:txBody>
          <a:bodyPr/>
          <a:lstStyle/>
          <a:p>
            <a:r>
              <a:rPr lang="en-US"/>
              <a:t>Click to edit Master title style</a:t>
            </a:r>
          </a:p>
        </p:txBody>
      </p:sp>
      <p:pic>
        <p:nvPicPr>
          <p:cNvPr id="9" name="Picture 8">
            <a:extLst>
              <a:ext uri="{FF2B5EF4-FFF2-40B4-BE49-F238E27FC236}">
                <a16:creationId xmlns:a16="http://schemas.microsoft.com/office/drawing/2014/main" id="{A4B34DDC-A39E-0940-B8C0-39F551A79D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81309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2col">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p>
            <a:r>
              <a:rPr lang="en-US"/>
              <a:t>Confidential</a:t>
            </a:r>
          </a:p>
        </p:txBody>
      </p:sp>
      <p:sp>
        <p:nvSpPr>
          <p:cNvPr id="10" name="Content Placeholder 9">
            <a:extLst>
              <a:ext uri="{FF2B5EF4-FFF2-40B4-BE49-F238E27FC236}">
                <a16:creationId xmlns:a16="http://schemas.microsoft.com/office/drawing/2014/main" id="{70C47D75-C1DF-8D4D-A586-D1D7EA170598}"/>
              </a:ext>
            </a:extLst>
          </p:cNvPr>
          <p:cNvSpPr>
            <a:spLocks noGrp="1"/>
          </p:cNvSpPr>
          <p:nvPr>
            <p:ph sz="quarter" idx="18"/>
          </p:nvPr>
        </p:nvSpPr>
        <p:spPr>
          <a:xfrm>
            <a:off x="471488" y="1687513"/>
            <a:ext cx="5476875"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9">
            <a:extLst>
              <a:ext uri="{FF2B5EF4-FFF2-40B4-BE49-F238E27FC236}">
                <a16:creationId xmlns:a16="http://schemas.microsoft.com/office/drawing/2014/main" id="{BFD67E82-5546-DA4D-AD5D-1F463B538D46}"/>
              </a:ext>
            </a:extLst>
          </p:cNvPr>
          <p:cNvSpPr>
            <a:spLocks noGrp="1"/>
          </p:cNvSpPr>
          <p:nvPr>
            <p:ph sz="quarter" idx="19"/>
          </p:nvPr>
        </p:nvSpPr>
        <p:spPr>
          <a:xfrm>
            <a:off x="6248173" y="1687513"/>
            <a:ext cx="5476875"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461964" y="412749"/>
            <a:ext cx="11268074" cy="1014414"/>
          </a:xfrm>
        </p:spPr>
        <p:txBody>
          <a:bodyPr/>
          <a:lstStyle/>
          <a:p>
            <a:r>
              <a:rPr lang="en-US"/>
              <a:t>Click to edit Master title style</a:t>
            </a:r>
          </a:p>
        </p:txBody>
      </p:sp>
      <p:pic>
        <p:nvPicPr>
          <p:cNvPr id="9" name="Picture 8">
            <a:extLst>
              <a:ext uri="{FF2B5EF4-FFF2-40B4-BE49-F238E27FC236}">
                <a16:creationId xmlns:a16="http://schemas.microsoft.com/office/drawing/2014/main" id="{D2846AE7-50CE-AF40-AA30-F8488C3230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31942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col">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179F241-E8FA-F745-9BE5-156FFA287461}"/>
              </a:ext>
            </a:extLst>
          </p:cNvPr>
          <p:cNvSpPr>
            <a:spLocks noGrp="1"/>
          </p:cNvSpPr>
          <p:nvPr>
            <p:ph type="sldNum" sz="quarter" idx="16"/>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057BFD19-B1E2-6C47-BE5F-AD22398F148D}"/>
              </a:ext>
            </a:extLst>
          </p:cNvPr>
          <p:cNvSpPr>
            <a:spLocks noGrp="1"/>
          </p:cNvSpPr>
          <p:nvPr>
            <p:ph type="ftr" sz="quarter" idx="18"/>
          </p:nvPr>
        </p:nvSpPr>
        <p:spPr/>
        <p:txBody>
          <a:bodyPr/>
          <a:lstStyle/>
          <a:p>
            <a:r>
              <a:rPr lang="en-US"/>
              <a:t>Confidential</a:t>
            </a:r>
          </a:p>
        </p:txBody>
      </p:sp>
      <p:sp>
        <p:nvSpPr>
          <p:cNvPr id="10" name="Content Placeholder 9">
            <a:extLst>
              <a:ext uri="{FF2B5EF4-FFF2-40B4-BE49-F238E27FC236}">
                <a16:creationId xmlns:a16="http://schemas.microsoft.com/office/drawing/2014/main" id="{B65029DA-9E31-CA47-8E3A-62DA9B0C7A7B}"/>
              </a:ext>
            </a:extLst>
          </p:cNvPr>
          <p:cNvSpPr>
            <a:spLocks noGrp="1"/>
          </p:cNvSpPr>
          <p:nvPr>
            <p:ph sz="quarter" idx="19"/>
          </p:nvPr>
        </p:nvSpPr>
        <p:spPr>
          <a:xfrm>
            <a:off x="471488" y="1687513"/>
            <a:ext cx="3567111"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9">
            <a:extLst>
              <a:ext uri="{FF2B5EF4-FFF2-40B4-BE49-F238E27FC236}">
                <a16:creationId xmlns:a16="http://schemas.microsoft.com/office/drawing/2014/main" id="{2F23112B-A491-CE49-A4AA-F0D05F0A1A03}"/>
              </a:ext>
            </a:extLst>
          </p:cNvPr>
          <p:cNvSpPr>
            <a:spLocks noGrp="1"/>
          </p:cNvSpPr>
          <p:nvPr>
            <p:ph sz="quarter" idx="20"/>
          </p:nvPr>
        </p:nvSpPr>
        <p:spPr>
          <a:xfrm>
            <a:off x="4317773" y="1687513"/>
            <a:ext cx="3567111"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9">
            <a:extLst>
              <a:ext uri="{FF2B5EF4-FFF2-40B4-BE49-F238E27FC236}">
                <a16:creationId xmlns:a16="http://schemas.microsoft.com/office/drawing/2014/main" id="{8EB0A0F7-9C92-9B49-A9A2-710AC68254EA}"/>
              </a:ext>
            </a:extLst>
          </p:cNvPr>
          <p:cNvSpPr>
            <a:spLocks noGrp="1"/>
          </p:cNvSpPr>
          <p:nvPr>
            <p:ph sz="quarter" idx="21"/>
          </p:nvPr>
        </p:nvSpPr>
        <p:spPr>
          <a:xfrm>
            <a:off x="8178573" y="1687513"/>
            <a:ext cx="3567111"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0F961D6F-79A5-AF46-8F4F-893761CE5BCA}"/>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87A8760E-16C8-B741-82D5-7614407C11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503367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col image caption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51BB64-6203-9140-924D-D6A4F4D87816}"/>
              </a:ext>
            </a:extLst>
          </p:cNvPr>
          <p:cNvSpPr>
            <a:spLocks noGrp="1"/>
          </p:cNvSpPr>
          <p:nvPr>
            <p:ph type="body" sz="quarter" idx="20"/>
          </p:nvPr>
        </p:nvSpPr>
        <p:spPr>
          <a:xfrm>
            <a:off x="458788" y="4291013"/>
            <a:ext cx="3567110" cy="1766887"/>
          </a:xfrm>
        </p:spPr>
        <p:txBody>
          <a:bodyPr/>
          <a:lstStyle>
            <a:lvl1pPr>
              <a:defRPr b="0" i="0"/>
            </a:lvl1pPr>
            <a:lvl2pPr>
              <a:defRPr sz="1800" b="1" i="0"/>
            </a:lvl2pPr>
            <a:lvl3pPr marL="0" indent="0">
              <a:buNone/>
              <a:defRPr/>
            </a:lvl3pPr>
          </a:lstStyle>
          <a:p>
            <a:pPr lvl="0"/>
            <a:r>
              <a:rPr lang="en-US"/>
              <a:t>Click to edit Master text styles</a:t>
            </a:r>
          </a:p>
          <a:p>
            <a:pPr lvl="1"/>
            <a:r>
              <a:rPr lang="en-US"/>
              <a:t>Second level</a:t>
            </a:r>
          </a:p>
        </p:txBody>
      </p:sp>
      <p:sp>
        <p:nvSpPr>
          <p:cNvPr id="14" name="Text Placeholder 4">
            <a:extLst>
              <a:ext uri="{FF2B5EF4-FFF2-40B4-BE49-F238E27FC236}">
                <a16:creationId xmlns:a16="http://schemas.microsoft.com/office/drawing/2014/main" id="{FFD6EDBE-5706-3C4E-8E00-336772570F3D}"/>
              </a:ext>
            </a:extLst>
          </p:cNvPr>
          <p:cNvSpPr>
            <a:spLocks noGrp="1"/>
          </p:cNvSpPr>
          <p:nvPr>
            <p:ph type="body" sz="quarter" idx="21"/>
          </p:nvPr>
        </p:nvSpPr>
        <p:spPr>
          <a:xfrm>
            <a:off x="8166272" y="4291013"/>
            <a:ext cx="3567429" cy="1766887"/>
          </a:xfrm>
        </p:spPr>
        <p:txBody>
          <a:bodyPr/>
          <a:lstStyle>
            <a:lvl1pPr>
              <a:defRPr b="0" i="0"/>
            </a:lvl1pPr>
            <a:lvl2pPr>
              <a:defRPr sz="1800" b="1" i="0"/>
            </a:lvl2pPr>
            <a:lvl3pPr marL="0" indent="0">
              <a:buNone/>
              <a:defRPr/>
            </a:lvl3pPr>
          </a:lstStyle>
          <a:p>
            <a:pPr lvl="0"/>
            <a:r>
              <a:rPr lang="en-US"/>
              <a:t>Click to edit Master text styles</a:t>
            </a:r>
          </a:p>
          <a:p>
            <a:pPr lvl="1"/>
            <a:r>
              <a:rPr lang="en-US"/>
              <a:t>Second level</a:t>
            </a:r>
          </a:p>
        </p:txBody>
      </p:sp>
      <p:sp>
        <p:nvSpPr>
          <p:cNvPr id="15" name="Text Placeholder 4">
            <a:extLst>
              <a:ext uri="{FF2B5EF4-FFF2-40B4-BE49-F238E27FC236}">
                <a16:creationId xmlns:a16="http://schemas.microsoft.com/office/drawing/2014/main" id="{5A29C03E-EEC3-EA47-A2B3-9211C623CC10}"/>
              </a:ext>
            </a:extLst>
          </p:cNvPr>
          <p:cNvSpPr>
            <a:spLocks noGrp="1"/>
          </p:cNvSpPr>
          <p:nvPr>
            <p:ph type="body" sz="quarter" idx="23"/>
          </p:nvPr>
        </p:nvSpPr>
        <p:spPr>
          <a:xfrm>
            <a:off x="4315790" y="4291013"/>
            <a:ext cx="3567429" cy="1766887"/>
          </a:xfrm>
        </p:spPr>
        <p:txBody>
          <a:bodyPr/>
          <a:lstStyle>
            <a:lvl1pPr>
              <a:defRPr b="0" i="0"/>
            </a:lvl1pPr>
            <a:lvl2pPr>
              <a:defRPr sz="1800" b="1" i="0"/>
            </a:lvl2pPr>
            <a:lvl3pPr marL="0" indent="0">
              <a:buNone/>
              <a:defRPr/>
            </a:lvl3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DAA911A0-E501-294A-88CA-43122993F3A3}"/>
              </a:ext>
            </a:extLst>
          </p:cNvPr>
          <p:cNvSpPr>
            <a:spLocks noGrp="1"/>
          </p:cNvSpPr>
          <p:nvPr>
            <p:ph type="title"/>
          </p:nvPr>
        </p:nvSpPr>
        <p:spPr/>
        <p:txBody>
          <a:bodyPr/>
          <a:lstStyle/>
          <a:p>
            <a:r>
              <a:rPr lang="en-US"/>
              <a:t>Click to edit Master title style</a:t>
            </a:r>
          </a:p>
        </p:txBody>
      </p:sp>
      <p:sp>
        <p:nvSpPr>
          <p:cNvPr id="9" name="Footer Placeholder 8">
            <a:extLst>
              <a:ext uri="{FF2B5EF4-FFF2-40B4-BE49-F238E27FC236}">
                <a16:creationId xmlns:a16="http://schemas.microsoft.com/office/drawing/2014/main" id="{4144E141-F42D-EB43-8EC1-99CDBC442248}"/>
              </a:ext>
            </a:extLst>
          </p:cNvPr>
          <p:cNvSpPr>
            <a:spLocks noGrp="1"/>
          </p:cNvSpPr>
          <p:nvPr>
            <p:ph type="ftr" sz="quarter" idx="25"/>
          </p:nvPr>
        </p:nvSpPr>
        <p:spPr/>
        <p:txBody>
          <a:bodyPr/>
          <a:lstStyle/>
          <a:p>
            <a:r>
              <a:rPr lang="en-US"/>
              <a:t>Confidential</a:t>
            </a:r>
          </a:p>
        </p:txBody>
      </p:sp>
      <p:sp>
        <p:nvSpPr>
          <p:cNvPr id="16" name="Slide Number Placeholder 15">
            <a:extLst>
              <a:ext uri="{FF2B5EF4-FFF2-40B4-BE49-F238E27FC236}">
                <a16:creationId xmlns:a16="http://schemas.microsoft.com/office/drawing/2014/main" id="{F84267C8-FC93-A24D-93DE-9B40EAEF7A99}"/>
              </a:ext>
            </a:extLst>
          </p:cNvPr>
          <p:cNvSpPr>
            <a:spLocks noGrp="1"/>
          </p:cNvSpPr>
          <p:nvPr>
            <p:ph type="sldNum" sz="quarter" idx="26"/>
          </p:nvPr>
        </p:nvSpPr>
        <p:spPr/>
        <p:txBody>
          <a:bodyPr/>
          <a:lstStyle/>
          <a:p>
            <a:fld id="{63DCA5C9-2E11-4C67-86EB-AE1DE127DC64}" type="slidenum">
              <a:rPr lang="en-US" smtClean="0"/>
              <a:pPr/>
              <a:t>‹#›</a:t>
            </a:fld>
            <a:endParaRPr lang="en-US"/>
          </a:p>
        </p:txBody>
      </p:sp>
      <p:sp>
        <p:nvSpPr>
          <p:cNvPr id="18" name="Content Placeholder 2">
            <a:extLst>
              <a:ext uri="{FF2B5EF4-FFF2-40B4-BE49-F238E27FC236}">
                <a16:creationId xmlns:a16="http://schemas.microsoft.com/office/drawing/2014/main" id="{E0E4D576-11CF-A148-8ABB-9F940BB99E01}"/>
              </a:ext>
            </a:extLst>
          </p:cNvPr>
          <p:cNvSpPr>
            <a:spLocks noGrp="1"/>
          </p:cNvSpPr>
          <p:nvPr>
            <p:ph sz="quarter" idx="27" hasCustomPrompt="1"/>
          </p:nvPr>
        </p:nvSpPr>
        <p:spPr>
          <a:xfrm>
            <a:off x="458788" y="1687513"/>
            <a:ext cx="3567112" cy="2357437"/>
          </a:xfrm>
          <a:solidFill>
            <a:schemeClr val="bg1">
              <a:lumMod val="85000"/>
            </a:schemeClr>
          </a:solidFill>
        </p:spPr>
        <p:txBody>
          <a:bodyPr/>
          <a:lstStyle/>
          <a:p>
            <a:pPr lvl="0"/>
            <a:r>
              <a:rPr lang="en-US"/>
              <a:t> </a:t>
            </a:r>
          </a:p>
        </p:txBody>
      </p:sp>
      <p:sp>
        <p:nvSpPr>
          <p:cNvPr id="19" name="Content Placeholder 2">
            <a:extLst>
              <a:ext uri="{FF2B5EF4-FFF2-40B4-BE49-F238E27FC236}">
                <a16:creationId xmlns:a16="http://schemas.microsoft.com/office/drawing/2014/main" id="{1ECEFF7E-1DAA-4A4A-9C04-211781BFE5DD}"/>
              </a:ext>
            </a:extLst>
          </p:cNvPr>
          <p:cNvSpPr>
            <a:spLocks noGrp="1"/>
          </p:cNvSpPr>
          <p:nvPr>
            <p:ph sz="quarter" idx="28" hasCustomPrompt="1"/>
          </p:nvPr>
        </p:nvSpPr>
        <p:spPr>
          <a:xfrm>
            <a:off x="4319588" y="1687513"/>
            <a:ext cx="3567112" cy="2357437"/>
          </a:xfrm>
          <a:solidFill>
            <a:schemeClr val="bg1">
              <a:lumMod val="85000"/>
            </a:schemeClr>
          </a:solidFill>
        </p:spPr>
        <p:txBody>
          <a:bodyPr/>
          <a:lstStyle/>
          <a:p>
            <a:pPr lvl="0"/>
            <a:r>
              <a:rPr lang="en-US"/>
              <a:t> </a:t>
            </a:r>
          </a:p>
        </p:txBody>
      </p:sp>
      <p:sp>
        <p:nvSpPr>
          <p:cNvPr id="20" name="Content Placeholder 2">
            <a:extLst>
              <a:ext uri="{FF2B5EF4-FFF2-40B4-BE49-F238E27FC236}">
                <a16:creationId xmlns:a16="http://schemas.microsoft.com/office/drawing/2014/main" id="{3455B716-4AE0-854B-AA1C-77190C35FB99}"/>
              </a:ext>
            </a:extLst>
          </p:cNvPr>
          <p:cNvSpPr>
            <a:spLocks noGrp="1"/>
          </p:cNvSpPr>
          <p:nvPr>
            <p:ph sz="quarter" idx="29" hasCustomPrompt="1"/>
          </p:nvPr>
        </p:nvSpPr>
        <p:spPr>
          <a:xfrm>
            <a:off x="8163454" y="1687513"/>
            <a:ext cx="3567112" cy="2357437"/>
          </a:xfrm>
          <a:solidFill>
            <a:schemeClr val="bg1">
              <a:lumMod val="85000"/>
            </a:schemeClr>
          </a:solidFill>
        </p:spPr>
        <p:txBody>
          <a:bodyPr/>
          <a:lstStyle/>
          <a:p>
            <a:pPr lvl="0"/>
            <a:r>
              <a:rPr lang="en-US"/>
              <a:t> </a:t>
            </a:r>
          </a:p>
        </p:txBody>
      </p:sp>
      <p:pic>
        <p:nvPicPr>
          <p:cNvPr id="13" name="Picture 12">
            <a:extLst>
              <a:ext uri="{FF2B5EF4-FFF2-40B4-BE49-F238E27FC236}">
                <a16:creationId xmlns:a16="http://schemas.microsoft.com/office/drawing/2014/main" id="{F3CF5CB4-873A-F84A-93E8-05A8612BFB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402791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col image captions_red">
    <p:bg>
      <p:bgPr>
        <a:solidFill>
          <a:schemeClr val="accent1"/>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B5CCD431-4702-274F-AA13-35883D5B6781}"/>
              </a:ext>
            </a:extLst>
          </p:cNvPr>
          <p:cNvSpPr>
            <a:spLocks noGrp="1"/>
          </p:cNvSpPr>
          <p:nvPr>
            <p:ph type="pic" sz="quarter" idx="10"/>
          </p:nvPr>
        </p:nvSpPr>
        <p:spPr>
          <a:xfrm>
            <a:off x="8162926" y="1687513"/>
            <a:ext cx="3567111"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12" name="Picture Placeholder 3">
            <a:extLst>
              <a:ext uri="{FF2B5EF4-FFF2-40B4-BE49-F238E27FC236}">
                <a16:creationId xmlns:a16="http://schemas.microsoft.com/office/drawing/2014/main" id="{09A9EDD0-3BF3-BB44-B8E0-0ED68D13F972}"/>
              </a:ext>
            </a:extLst>
          </p:cNvPr>
          <p:cNvSpPr>
            <a:spLocks noGrp="1"/>
          </p:cNvSpPr>
          <p:nvPr>
            <p:ph type="pic" sz="quarter" idx="19"/>
          </p:nvPr>
        </p:nvSpPr>
        <p:spPr>
          <a:xfrm>
            <a:off x="458790" y="1687513"/>
            <a:ext cx="3567110"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5" name="Text Placeholder 4">
            <a:extLst>
              <a:ext uri="{FF2B5EF4-FFF2-40B4-BE49-F238E27FC236}">
                <a16:creationId xmlns:a16="http://schemas.microsoft.com/office/drawing/2014/main" id="{A351BB64-6203-9140-924D-D6A4F4D87816}"/>
              </a:ext>
            </a:extLst>
          </p:cNvPr>
          <p:cNvSpPr>
            <a:spLocks noGrp="1"/>
          </p:cNvSpPr>
          <p:nvPr>
            <p:ph type="body" sz="quarter" idx="20"/>
          </p:nvPr>
        </p:nvSpPr>
        <p:spPr>
          <a:xfrm>
            <a:off x="458788"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10" name="Picture Placeholder 3">
            <a:extLst>
              <a:ext uri="{FF2B5EF4-FFF2-40B4-BE49-F238E27FC236}">
                <a16:creationId xmlns:a16="http://schemas.microsoft.com/office/drawing/2014/main" id="{1AB026BD-6827-2946-87B8-A1F7848DF946}"/>
              </a:ext>
            </a:extLst>
          </p:cNvPr>
          <p:cNvSpPr>
            <a:spLocks noGrp="1"/>
          </p:cNvSpPr>
          <p:nvPr>
            <p:ph type="pic" sz="quarter" idx="22"/>
          </p:nvPr>
        </p:nvSpPr>
        <p:spPr>
          <a:xfrm>
            <a:off x="4312444" y="1687513"/>
            <a:ext cx="3567111"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4" name="Title 3">
            <a:extLst>
              <a:ext uri="{FF2B5EF4-FFF2-40B4-BE49-F238E27FC236}">
                <a16:creationId xmlns:a16="http://schemas.microsoft.com/office/drawing/2014/main" id="{DAA911A0-E501-294A-88CA-43122993F3A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19" name="Slide Number Placeholder 8">
            <a:extLst>
              <a:ext uri="{FF2B5EF4-FFF2-40B4-BE49-F238E27FC236}">
                <a16:creationId xmlns:a16="http://schemas.microsoft.com/office/drawing/2014/main" id="{76FD3D01-4FD7-6049-88A9-3A61B1C9365E}"/>
              </a:ext>
            </a:extLst>
          </p:cNvPr>
          <p:cNvSpPr>
            <a:spLocks noGrp="1"/>
          </p:cNvSpPr>
          <p:nvPr>
            <p:ph type="sldNum" sz="quarter" idx="12"/>
          </p:nvPr>
        </p:nvSpPr>
        <p:spPr>
          <a:xfrm>
            <a:off x="11347742" y="6346858"/>
            <a:ext cx="382295" cy="193232"/>
          </a:xfrm>
        </p:spPr>
        <p:txBody>
          <a:bodyPr/>
          <a:lstStyle>
            <a:lvl1pPr>
              <a:defRPr b="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63DCA5C9-2E11-4C67-86EB-AE1DE127DC64}" type="slidenum">
              <a:rPr lang="en-US" smtClean="0"/>
              <a:pPr/>
              <a:t>‹#›</a:t>
            </a:fld>
            <a:endParaRPr lang="en-US"/>
          </a:p>
        </p:txBody>
      </p:sp>
      <p:sp>
        <p:nvSpPr>
          <p:cNvPr id="20" name="Footer Placeholder 1">
            <a:extLst>
              <a:ext uri="{FF2B5EF4-FFF2-40B4-BE49-F238E27FC236}">
                <a16:creationId xmlns:a16="http://schemas.microsoft.com/office/drawing/2014/main" id="{BE9F8CB1-004F-FB4E-917C-1F105BC254A5}"/>
              </a:ext>
            </a:extLst>
          </p:cNvPr>
          <p:cNvSpPr>
            <a:spLocks noGrp="1"/>
          </p:cNvSpPr>
          <p:nvPr>
            <p:ph type="ftr" sz="quarter" idx="13"/>
          </p:nvPr>
        </p:nvSpPr>
        <p:spPr>
          <a:xfrm>
            <a:off x="4038600" y="6343650"/>
            <a:ext cx="3844926" cy="203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Confidential</a:t>
            </a:r>
          </a:p>
        </p:txBody>
      </p:sp>
      <p:sp>
        <p:nvSpPr>
          <p:cNvPr id="22" name="Text Placeholder 4">
            <a:extLst>
              <a:ext uri="{FF2B5EF4-FFF2-40B4-BE49-F238E27FC236}">
                <a16:creationId xmlns:a16="http://schemas.microsoft.com/office/drawing/2014/main" id="{19582925-D5DB-3248-9C91-7736C365A02F}"/>
              </a:ext>
            </a:extLst>
          </p:cNvPr>
          <p:cNvSpPr>
            <a:spLocks noGrp="1"/>
          </p:cNvSpPr>
          <p:nvPr>
            <p:ph type="body" sz="quarter" idx="25"/>
          </p:nvPr>
        </p:nvSpPr>
        <p:spPr>
          <a:xfrm>
            <a:off x="4315893"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23" name="Text Placeholder 4">
            <a:extLst>
              <a:ext uri="{FF2B5EF4-FFF2-40B4-BE49-F238E27FC236}">
                <a16:creationId xmlns:a16="http://schemas.microsoft.com/office/drawing/2014/main" id="{5CC192BF-FC35-F14B-AB13-E6250BE74FF7}"/>
              </a:ext>
            </a:extLst>
          </p:cNvPr>
          <p:cNvSpPr>
            <a:spLocks noGrp="1"/>
          </p:cNvSpPr>
          <p:nvPr>
            <p:ph type="body" sz="quarter" idx="26"/>
          </p:nvPr>
        </p:nvSpPr>
        <p:spPr>
          <a:xfrm>
            <a:off x="8172998"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CE8B0045-FF3A-0146-BC1D-919C4205E6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1229477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col image captions_clay">
    <p:bg>
      <p:bgPr>
        <a:solidFill>
          <a:schemeClr val="accent2"/>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B5CCD431-4702-274F-AA13-35883D5B6781}"/>
              </a:ext>
            </a:extLst>
          </p:cNvPr>
          <p:cNvSpPr>
            <a:spLocks noGrp="1"/>
          </p:cNvSpPr>
          <p:nvPr>
            <p:ph type="pic" sz="quarter" idx="10"/>
          </p:nvPr>
        </p:nvSpPr>
        <p:spPr>
          <a:xfrm>
            <a:off x="8162926" y="1687513"/>
            <a:ext cx="3567111"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12" name="Picture Placeholder 3">
            <a:extLst>
              <a:ext uri="{FF2B5EF4-FFF2-40B4-BE49-F238E27FC236}">
                <a16:creationId xmlns:a16="http://schemas.microsoft.com/office/drawing/2014/main" id="{09A9EDD0-3BF3-BB44-B8E0-0ED68D13F972}"/>
              </a:ext>
            </a:extLst>
          </p:cNvPr>
          <p:cNvSpPr>
            <a:spLocks noGrp="1"/>
          </p:cNvSpPr>
          <p:nvPr>
            <p:ph type="pic" sz="quarter" idx="19"/>
          </p:nvPr>
        </p:nvSpPr>
        <p:spPr>
          <a:xfrm>
            <a:off x="458790" y="1687513"/>
            <a:ext cx="3567110"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5" name="Text Placeholder 4">
            <a:extLst>
              <a:ext uri="{FF2B5EF4-FFF2-40B4-BE49-F238E27FC236}">
                <a16:creationId xmlns:a16="http://schemas.microsoft.com/office/drawing/2014/main" id="{A351BB64-6203-9140-924D-D6A4F4D87816}"/>
              </a:ext>
            </a:extLst>
          </p:cNvPr>
          <p:cNvSpPr>
            <a:spLocks noGrp="1"/>
          </p:cNvSpPr>
          <p:nvPr>
            <p:ph type="body" sz="quarter" idx="20"/>
          </p:nvPr>
        </p:nvSpPr>
        <p:spPr>
          <a:xfrm>
            <a:off x="458788"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10" name="Picture Placeholder 3">
            <a:extLst>
              <a:ext uri="{FF2B5EF4-FFF2-40B4-BE49-F238E27FC236}">
                <a16:creationId xmlns:a16="http://schemas.microsoft.com/office/drawing/2014/main" id="{1AB026BD-6827-2946-87B8-A1F7848DF946}"/>
              </a:ext>
            </a:extLst>
          </p:cNvPr>
          <p:cNvSpPr>
            <a:spLocks noGrp="1"/>
          </p:cNvSpPr>
          <p:nvPr>
            <p:ph type="pic" sz="quarter" idx="22"/>
          </p:nvPr>
        </p:nvSpPr>
        <p:spPr>
          <a:xfrm>
            <a:off x="4312444" y="1687513"/>
            <a:ext cx="3567111" cy="2356949"/>
          </a:xfrm>
          <a:solidFill>
            <a:schemeClr val="tx2">
              <a:lumMod val="20000"/>
              <a:lumOff val="80000"/>
            </a:schemeClr>
          </a:solidFill>
        </p:spPr>
        <p:txBody>
          <a:bodyPr tIns="1554480"/>
          <a:lstStyle>
            <a:lvl1pPr algn="ctr">
              <a:defRPr b="0" i="0">
                <a:solidFill>
                  <a:schemeClr val="bg1"/>
                </a:solidFill>
              </a:defRPr>
            </a:lvl1pPr>
          </a:lstStyle>
          <a:p>
            <a:r>
              <a:rPr lang="en-US"/>
              <a:t>Click icon to add picture</a:t>
            </a:r>
          </a:p>
        </p:txBody>
      </p:sp>
      <p:sp>
        <p:nvSpPr>
          <p:cNvPr id="4" name="Title 3">
            <a:extLst>
              <a:ext uri="{FF2B5EF4-FFF2-40B4-BE49-F238E27FC236}">
                <a16:creationId xmlns:a16="http://schemas.microsoft.com/office/drawing/2014/main" id="{DAA911A0-E501-294A-88CA-43122993F3A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19" name="Slide Number Placeholder 8">
            <a:extLst>
              <a:ext uri="{FF2B5EF4-FFF2-40B4-BE49-F238E27FC236}">
                <a16:creationId xmlns:a16="http://schemas.microsoft.com/office/drawing/2014/main" id="{76FD3D01-4FD7-6049-88A9-3A61B1C9365E}"/>
              </a:ext>
            </a:extLst>
          </p:cNvPr>
          <p:cNvSpPr>
            <a:spLocks noGrp="1"/>
          </p:cNvSpPr>
          <p:nvPr>
            <p:ph type="sldNum" sz="quarter" idx="12"/>
          </p:nvPr>
        </p:nvSpPr>
        <p:spPr>
          <a:xfrm>
            <a:off x="11347742" y="6346858"/>
            <a:ext cx="382295" cy="193232"/>
          </a:xfrm>
        </p:spPr>
        <p:txBody>
          <a:bodyPr/>
          <a:lstStyle>
            <a:lvl1pPr>
              <a:defRPr b="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63DCA5C9-2E11-4C67-86EB-AE1DE127DC64}" type="slidenum">
              <a:rPr lang="en-US" smtClean="0"/>
              <a:pPr/>
              <a:t>‹#›</a:t>
            </a:fld>
            <a:endParaRPr lang="en-US"/>
          </a:p>
        </p:txBody>
      </p:sp>
      <p:sp>
        <p:nvSpPr>
          <p:cNvPr id="20" name="Footer Placeholder 1">
            <a:extLst>
              <a:ext uri="{FF2B5EF4-FFF2-40B4-BE49-F238E27FC236}">
                <a16:creationId xmlns:a16="http://schemas.microsoft.com/office/drawing/2014/main" id="{BE9F8CB1-004F-FB4E-917C-1F105BC254A5}"/>
              </a:ext>
            </a:extLst>
          </p:cNvPr>
          <p:cNvSpPr>
            <a:spLocks noGrp="1"/>
          </p:cNvSpPr>
          <p:nvPr>
            <p:ph type="ftr" sz="quarter" idx="13"/>
          </p:nvPr>
        </p:nvSpPr>
        <p:spPr>
          <a:xfrm>
            <a:off x="4038600" y="6343650"/>
            <a:ext cx="3844926" cy="203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Confidential</a:t>
            </a:r>
          </a:p>
        </p:txBody>
      </p:sp>
      <p:sp>
        <p:nvSpPr>
          <p:cNvPr id="22" name="Text Placeholder 4">
            <a:extLst>
              <a:ext uri="{FF2B5EF4-FFF2-40B4-BE49-F238E27FC236}">
                <a16:creationId xmlns:a16="http://schemas.microsoft.com/office/drawing/2014/main" id="{19582925-D5DB-3248-9C91-7736C365A02F}"/>
              </a:ext>
            </a:extLst>
          </p:cNvPr>
          <p:cNvSpPr>
            <a:spLocks noGrp="1"/>
          </p:cNvSpPr>
          <p:nvPr>
            <p:ph type="body" sz="quarter" idx="25"/>
          </p:nvPr>
        </p:nvSpPr>
        <p:spPr>
          <a:xfrm>
            <a:off x="4315893"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sp>
        <p:nvSpPr>
          <p:cNvPr id="23" name="Text Placeholder 4">
            <a:extLst>
              <a:ext uri="{FF2B5EF4-FFF2-40B4-BE49-F238E27FC236}">
                <a16:creationId xmlns:a16="http://schemas.microsoft.com/office/drawing/2014/main" id="{5CC192BF-FC35-F14B-AB13-E6250BE74FF7}"/>
              </a:ext>
            </a:extLst>
          </p:cNvPr>
          <p:cNvSpPr>
            <a:spLocks noGrp="1"/>
          </p:cNvSpPr>
          <p:nvPr>
            <p:ph type="body" sz="quarter" idx="26"/>
          </p:nvPr>
        </p:nvSpPr>
        <p:spPr>
          <a:xfrm>
            <a:off x="8172998" y="4291013"/>
            <a:ext cx="3567110" cy="1766887"/>
          </a:xfrm>
        </p:spPr>
        <p:txBody>
          <a:bodyPr/>
          <a:lstStyle>
            <a:lvl1pPr>
              <a:defRPr b="0" i="0">
                <a:solidFill>
                  <a:schemeClr val="bg1"/>
                </a:solidFill>
              </a:defRPr>
            </a:lvl1pPr>
            <a:lvl2pPr>
              <a:defRPr sz="1800" b="1" i="0">
                <a:solidFill>
                  <a:schemeClr val="bg1"/>
                </a:solidFill>
              </a:defRPr>
            </a:lvl2pPr>
            <a:lvl3pPr marL="0" indent="0">
              <a:buNone/>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2EA4C76B-3976-0646-A3E8-1E11CAAAC6A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3091740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col">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179F241-E8FA-F745-9BE5-156FFA287461}"/>
              </a:ext>
            </a:extLst>
          </p:cNvPr>
          <p:cNvSpPr>
            <a:spLocks noGrp="1"/>
          </p:cNvSpPr>
          <p:nvPr>
            <p:ph type="sldNum" sz="quarter" idx="16"/>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057BFD19-B1E2-6C47-BE5F-AD22398F148D}"/>
              </a:ext>
            </a:extLst>
          </p:cNvPr>
          <p:cNvSpPr>
            <a:spLocks noGrp="1"/>
          </p:cNvSpPr>
          <p:nvPr>
            <p:ph type="ftr" sz="quarter" idx="18"/>
          </p:nvPr>
        </p:nvSpPr>
        <p:spPr/>
        <p:txBody>
          <a:bodyPr/>
          <a:lstStyle/>
          <a:p>
            <a:r>
              <a:rPr lang="en-US"/>
              <a:t>Confidential</a:t>
            </a:r>
          </a:p>
        </p:txBody>
      </p:sp>
      <p:sp>
        <p:nvSpPr>
          <p:cNvPr id="6" name="Text Placeholder 5">
            <a:extLst>
              <a:ext uri="{FF2B5EF4-FFF2-40B4-BE49-F238E27FC236}">
                <a16:creationId xmlns:a16="http://schemas.microsoft.com/office/drawing/2014/main" id="{A11FE84D-74BB-474A-AFD2-6D1BBBF7C6F1}"/>
              </a:ext>
            </a:extLst>
          </p:cNvPr>
          <p:cNvSpPr>
            <a:spLocks noGrp="1"/>
          </p:cNvSpPr>
          <p:nvPr>
            <p:ph type="body" sz="quarter" idx="19"/>
          </p:nvPr>
        </p:nvSpPr>
        <p:spPr>
          <a:xfrm>
            <a:off x="461963" y="1687513"/>
            <a:ext cx="2581275" cy="4370387"/>
          </a:xfrm>
        </p:spPr>
        <p:txBody>
          <a:bodyPr/>
          <a:lstStyle>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5">
            <a:extLst>
              <a:ext uri="{FF2B5EF4-FFF2-40B4-BE49-F238E27FC236}">
                <a16:creationId xmlns:a16="http://schemas.microsoft.com/office/drawing/2014/main" id="{F3E394FD-5E38-1F4C-89C3-90B249C84D6D}"/>
              </a:ext>
            </a:extLst>
          </p:cNvPr>
          <p:cNvSpPr>
            <a:spLocks noGrp="1"/>
          </p:cNvSpPr>
          <p:nvPr>
            <p:ph type="body" sz="quarter" idx="20"/>
          </p:nvPr>
        </p:nvSpPr>
        <p:spPr>
          <a:xfrm>
            <a:off x="3370054" y="1687513"/>
            <a:ext cx="2581275" cy="4370387"/>
          </a:xfrm>
        </p:spPr>
        <p:txBody>
          <a:bodyPr/>
          <a:lstStyle>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5">
            <a:extLst>
              <a:ext uri="{FF2B5EF4-FFF2-40B4-BE49-F238E27FC236}">
                <a16:creationId xmlns:a16="http://schemas.microsoft.com/office/drawing/2014/main" id="{B34DA82A-D524-EF48-B3AA-188A961ADA08}"/>
              </a:ext>
            </a:extLst>
          </p:cNvPr>
          <p:cNvSpPr>
            <a:spLocks noGrp="1"/>
          </p:cNvSpPr>
          <p:nvPr>
            <p:ph type="body" sz="quarter" idx="21"/>
          </p:nvPr>
        </p:nvSpPr>
        <p:spPr>
          <a:xfrm>
            <a:off x="6248165" y="1687513"/>
            <a:ext cx="2581275" cy="4370387"/>
          </a:xfrm>
        </p:spPr>
        <p:txBody>
          <a:bodyPr/>
          <a:lstStyle>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5">
            <a:extLst>
              <a:ext uri="{FF2B5EF4-FFF2-40B4-BE49-F238E27FC236}">
                <a16:creationId xmlns:a16="http://schemas.microsoft.com/office/drawing/2014/main" id="{49A56579-7A7B-7D4D-B5A2-E8A1324C2233}"/>
              </a:ext>
            </a:extLst>
          </p:cNvPr>
          <p:cNvSpPr>
            <a:spLocks noGrp="1"/>
          </p:cNvSpPr>
          <p:nvPr>
            <p:ph type="body" sz="quarter" idx="22"/>
          </p:nvPr>
        </p:nvSpPr>
        <p:spPr>
          <a:xfrm>
            <a:off x="9148995" y="1687513"/>
            <a:ext cx="2581275" cy="4370387"/>
          </a:xfrm>
        </p:spPr>
        <p:txBody>
          <a:bodyPr/>
          <a:lstStyle>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3DD30CC-7F78-2C4D-9B22-326EF4CB1597}"/>
              </a:ext>
            </a:extLst>
          </p:cNvPr>
          <p:cNvSpPr>
            <a:spLocks noGrp="1"/>
          </p:cNvSpPr>
          <p:nvPr>
            <p:ph type="title"/>
          </p:nvPr>
        </p:nvSpPr>
        <p:spPr/>
        <p:txBody>
          <a:bodyPr/>
          <a:lstStyle/>
          <a:p>
            <a:r>
              <a:rPr lang="en-US"/>
              <a:t>Click to edit Master title style</a:t>
            </a:r>
          </a:p>
        </p:txBody>
      </p:sp>
      <p:pic>
        <p:nvPicPr>
          <p:cNvPr id="12" name="Picture 11">
            <a:extLst>
              <a:ext uri="{FF2B5EF4-FFF2-40B4-BE49-F238E27FC236}">
                <a16:creationId xmlns:a16="http://schemas.microsoft.com/office/drawing/2014/main" id="{7EB823D7-B8D4-5849-AD34-EBF1117104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136197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2col_imageL">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p>
            <a:r>
              <a:rPr lang="en-US"/>
              <a:t>Confidential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6243638" y="412750"/>
            <a:ext cx="5486400" cy="1019142"/>
          </a:xfrm>
        </p:spPr>
        <p:txBody>
          <a:bodyPr rIns="0"/>
          <a:lstStyle/>
          <a:p>
            <a:r>
              <a:rPr lang="en-US"/>
              <a:t>Click to edit Master title style</a:t>
            </a:r>
          </a:p>
        </p:txBody>
      </p:sp>
      <p:sp>
        <p:nvSpPr>
          <p:cNvPr id="7" name="Text Placeholder 6">
            <a:extLst>
              <a:ext uri="{FF2B5EF4-FFF2-40B4-BE49-F238E27FC236}">
                <a16:creationId xmlns:a16="http://schemas.microsoft.com/office/drawing/2014/main" id="{0CBD7D3B-CB43-9044-B00D-999C9F7C3DFB}"/>
              </a:ext>
            </a:extLst>
          </p:cNvPr>
          <p:cNvSpPr>
            <a:spLocks noGrp="1"/>
          </p:cNvSpPr>
          <p:nvPr>
            <p:ph type="body" sz="quarter" idx="18"/>
          </p:nvPr>
        </p:nvSpPr>
        <p:spPr>
          <a:xfrm>
            <a:off x="6243638" y="1687513"/>
            <a:ext cx="5486399"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465E90A1-F8A2-FE43-B3E4-5D1DAF06AF95}"/>
              </a:ext>
            </a:extLst>
          </p:cNvPr>
          <p:cNvSpPr>
            <a:spLocks noGrp="1"/>
          </p:cNvSpPr>
          <p:nvPr>
            <p:ph type="pic" sz="quarter" idx="19"/>
          </p:nvPr>
        </p:nvSpPr>
        <p:spPr>
          <a:xfrm>
            <a:off x="0" y="0"/>
            <a:ext cx="5948363" cy="6057899"/>
          </a:xfrm>
          <a:solidFill>
            <a:schemeClr val="bg1">
              <a:lumMod val="85000"/>
            </a:schemeClr>
          </a:solidFill>
        </p:spPr>
        <p:txBody>
          <a:bodyPr tIns="228600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A0923F21-C1B3-734F-A4D1-41118A87F9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48780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1col_4image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p>
            <a:r>
              <a:rPr lang="en-US"/>
              <a:t>Confidential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461964" y="412750"/>
            <a:ext cx="5486399" cy="1022350"/>
          </a:xfrm>
        </p:spPr>
        <p:txBody>
          <a:bodyPr rIns="0"/>
          <a:lstStyle/>
          <a:p>
            <a:r>
              <a:rPr lang="en-US"/>
              <a:t>Click to edit Master title style</a:t>
            </a:r>
          </a:p>
        </p:txBody>
      </p:sp>
      <p:sp>
        <p:nvSpPr>
          <p:cNvPr id="7" name="Text Placeholder 6">
            <a:extLst>
              <a:ext uri="{FF2B5EF4-FFF2-40B4-BE49-F238E27FC236}">
                <a16:creationId xmlns:a16="http://schemas.microsoft.com/office/drawing/2014/main" id="{0CBD7D3B-CB43-9044-B00D-999C9F7C3DFB}"/>
              </a:ext>
            </a:extLst>
          </p:cNvPr>
          <p:cNvSpPr>
            <a:spLocks noGrp="1"/>
          </p:cNvSpPr>
          <p:nvPr>
            <p:ph type="body" sz="quarter" idx="18"/>
          </p:nvPr>
        </p:nvSpPr>
        <p:spPr>
          <a:xfrm>
            <a:off x="461963" y="1687513"/>
            <a:ext cx="5486400"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465E90A1-F8A2-FE43-B3E4-5D1DAF06AF95}"/>
              </a:ext>
            </a:extLst>
          </p:cNvPr>
          <p:cNvSpPr>
            <a:spLocks noGrp="1"/>
          </p:cNvSpPr>
          <p:nvPr>
            <p:ph type="pic" sz="quarter" idx="19"/>
          </p:nvPr>
        </p:nvSpPr>
        <p:spPr>
          <a:xfrm>
            <a:off x="6243637" y="2612570"/>
            <a:ext cx="2602365" cy="3445329"/>
          </a:xfrm>
          <a:solidFill>
            <a:schemeClr val="bg1">
              <a:lumMod val="85000"/>
            </a:schemeClr>
          </a:solidFill>
        </p:spPr>
        <p:txBody>
          <a:bodyPr tIns="2011680"/>
          <a:lstStyle>
            <a:lvl1pPr algn="ctr">
              <a:defRPr/>
            </a:lvl1pPr>
          </a:lstStyle>
          <a:p>
            <a:r>
              <a:rPr lang="en-US"/>
              <a:t>Click icon to add picture</a:t>
            </a:r>
          </a:p>
        </p:txBody>
      </p:sp>
      <p:sp>
        <p:nvSpPr>
          <p:cNvPr id="10" name="Picture Placeholder 8">
            <a:extLst>
              <a:ext uri="{FF2B5EF4-FFF2-40B4-BE49-F238E27FC236}">
                <a16:creationId xmlns:a16="http://schemas.microsoft.com/office/drawing/2014/main" id="{7E477FD2-DB71-C54A-8D89-EDB670EF3163}"/>
              </a:ext>
            </a:extLst>
          </p:cNvPr>
          <p:cNvSpPr>
            <a:spLocks noGrp="1"/>
          </p:cNvSpPr>
          <p:nvPr>
            <p:ph type="pic" sz="quarter" idx="20"/>
          </p:nvPr>
        </p:nvSpPr>
        <p:spPr>
          <a:xfrm>
            <a:off x="9127671" y="4212771"/>
            <a:ext cx="2602365" cy="1845128"/>
          </a:xfrm>
          <a:solidFill>
            <a:schemeClr val="bg1">
              <a:lumMod val="85000"/>
            </a:schemeClr>
          </a:solidFill>
        </p:spPr>
        <p:txBody>
          <a:bodyPr tIns="1188720"/>
          <a:lstStyle>
            <a:lvl1pPr algn="ctr">
              <a:defRPr/>
            </a:lvl1pPr>
          </a:lstStyle>
          <a:p>
            <a:r>
              <a:rPr lang="en-US"/>
              <a:t>Click icon to add picture</a:t>
            </a:r>
          </a:p>
        </p:txBody>
      </p:sp>
      <p:sp>
        <p:nvSpPr>
          <p:cNvPr id="11" name="Picture Placeholder 8">
            <a:extLst>
              <a:ext uri="{FF2B5EF4-FFF2-40B4-BE49-F238E27FC236}">
                <a16:creationId xmlns:a16="http://schemas.microsoft.com/office/drawing/2014/main" id="{1A5C46A3-094F-4945-BE91-20EA84C959A1}"/>
              </a:ext>
            </a:extLst>
          </p:cNvPr>
          <p:cNvSpPr>
            <a:spLocks noGrp="1"/>
          </p:cNvSpPr>
          <p:nvPr>
            <p:ph type="pic" sz="quarter" idx="21"/>
          </p:nvPr>
        </p:nvSpPr>
        <p:spPr>
          <a:xfrm>
            <a:off x="6243637" y="412750"/>
            <a:ext cx="2602365" cy="1914069"/>
          </a:xfrm>
          <a:solidFill>
            <a:schemeClr val="bg1">
              <a:lumMod val="85000"/>
            </a:schemeClr>
          </a:solidFill>
        </p:spPr>
        <p:txBody>
          <a:bodyPr tIns="1280160"/>
          <a:lstStyle>
            <a:lvl1pPr algn="ctr">
              <a:defRPr/>
            </a:lvl1pPr>
          </a:lstStyle>
          <a:p>
            <a:r>
              <a:rPr lang="en-US"/>
              <a:t>Click icon to add picture</a:t>
            </a:r>
          </a:p>
        </p:txBody>
      </p:sp>
      <p:sp>
        <p:nvSpPr>
          <p:cNvPr id="13" name="Picture Placeholder 8">
            <a:extLst>
              <a:ext uri="{FF2B5EF4-FFF2-40B4-BE49-F238E27FC236}">
                <a16:creationId xmlns:a16="http://schemas.microsoft.com/office/drawing/2014/main" id="{0F8AB093-651D-D448-87E3-F4BA5092B9D9}"/>
              </a:ext>
            </a:extLst>
          </p:cNvPr>
          <p:cNvSpPr>
            <a:spLocks noGrp="1"/>
          </p:cNvSpPr>
          <p:nvPr>
            <p:ph type="pic" sz="quarter" idx="22"/>
          </p:nvPr>
        </p:nvSpPr>
        <p:spPr>
          <a:xfrm>
            <a:off x="9127671" y="412750"/>
            <a:ext cx="2602365" cy="3511062"/>
          </a:xfrm>
          <a:solidFill>
            <a:schemeClr val="bg1">
              <a:lumMod val="85000"/>
            </a:schemeClr>
          </a:solidFill>
        </p:spPr>
        <p:txBody>
          <a:bodyPr tIns="2103120"/>
          <a:lstStyle>
            <a:lvl1pPr algn="ctr">
              <a:defRPr/>
            </a:lvl1pPr>
          </a:lstStyle>
          <a:p>
            <a:r>
              <a:rPr lang="en-US"/>
              <a:t>Click icon to add picture</a:t>
            </a:r>
          </a:p>
        </p:txBody>
      </p:sp>
      <p:pic>
        <p:nvPicPr>
          <p:cNvPr id="14" name="Picture 13">
            <a:extLst>
              <a:ext uri="{FF2B5EF4-FFF2-40B4-BE49-F238E27FC236}">
                <a16:creationId xmlns:a16="http://schemas.microsoft.com/office/drawing/2014/main" id="{F3D782C6-51CC-B94C-86B1-DE4704EF54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362606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2/3col_imageR_red">
    <p:bg>
      <p:bgPr>
        <a:solidFill>
          <a:schemeClr val="accent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8"/>
            <a:r>
              <a:rPr lang="en-US"/>
              <a:t>Confidential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461964" y="412749"/>
            <a:ext cx="7421562" cy="1014413"/>
          </a:xfrm>
        </p:spPr>
        <p:txBody>
          <a:bodyPr rIns="0"/>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0CBD7D3B-CB43-9044-B00D-999C9F7C3DFB}"/>
              </a:ext>
            </a:extLst>
          </p:cNvPr>
          <p:cNvSpPr>
            <a:spLocks noGrp="1"/>
          </p:cNvSpPr>
          <p:nvPr>
            <p:ph type="body" sz="quarter" idx="18"/>
          </p:nvPr>
        </p:nvSpPr>
        <p:spPr>
          <a:xfrm>
            <a:off x="461963" y="1687513"/>
            <a:ext cx="7421562" cy="4370387"/>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465E90A1-F8A2-FE43-B3E4-5D1DAF06AF95}"/>
              </a:ext>
            </a:extLst>
          </p:cNvPr>
          <p:cNvSpPr>
            <a:spLocks noGrp="1"/>
          </p:cNvSpPr>
          <p:nvPr>
            <p:ph type="pic" sz="quarter" idx="19"/>
          </p:nvPr>
        </p:nvSpPr>
        <p:spPr>
          <a:xfrm>
            <a:off x="8166100" y="412750"/>
            <a:ext cx="4025900" cy="5645150"/>
          </a:xfrm>
          <a:solidFill>
            <a:schemeClr val="bg1">
              <a:lumMod val="85000"/>
            </a:schemeClr>
          </a:solidFill>
        </p:spPr>
        <p:txBody>
          <a:bodyPr tIns="2286000"/>
          <a:lstStyle>
            <a:lvl1pPr algn="ctr">
              <a:defRPr/>
            </a:lvl1pPr>
          </a:lstStyle>
          <a:p>
            <a:r>
              <a:rPr lang="en-US"/>
              <a:t>Click icon to add picture</a:t>
            </a:r>
          </a:p>
        </p:txBody>
      </p:sp>
      <p:pic>
        <p:nvPicPr>
          <p:cNvPr id="11" name="Picture 10">
            <a:extLst>
              <a:ext uri="{FF2B5EF4-FFF2-40B4-BE49-F238E27FC236}">
                <a16:creationId xmlns:a16="http://schemas.microsoft.com/office/drawing/2014/main" id="{F2AF055B-8CA4-724A-A99F-B0FF8979DC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3990420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9" name="Title 3">
            <a:extLst>
              <a:ext uri="{FF2B5EF4-FFF2-40B4-BE49-F238E27FC236}">
                <a16:creationId xmlns:a16="http://schemas.microsoft.com/office/drawing/2014/main" id="{55500758-2570-0347-BF62-65E89305AE55}"/>
              </a:ext>
            </a:extLst>
          </p:cNvPr>
          <p:cNvSpPr>
            <a:spLocks noGrp="1"/>
          </p:cNvSpPr>
          <p:nvPr>
            <p:ph type="title"/>
          </p:nvPr>
        </p:nvSpPr>
        <p:spPr>
          <a:xfrm>
            <a:off x="6243730" y="1720849"/>
            <a:ext cx="5486308" cy="1725613"/>
          </a:xfrm>
          <a:noFill/>
        </p:spPr>
        <p:txBody>
          <a:bodyPr lIns="0" tIns="0" rIns="0" bIns="91440" anchor="b" anchorCtr="0"/>
          <a:lstStyle>
            <a:lvl1pPr>
              <a:lnSpc>
                <a:spcPct val="90000"/>
              </a:lnSpc>
              <a:defRPr sz="3000" b="1" i="0">
                <a:solidFill>
                  <a:schemeClr val="accent1"/>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8092772B-79FA-2C42-9A5F-DC7C240B8C7D}"/>
              </a:ext>
            </a:extLst>
          </p:cNvPr>
          <p:cNvSpPr>
            <a:spLocks noGrp="1"/>
          </p:cNvSpPr>
          <p:nvPr>
            <p:ph type="body" sz="quarter" idx="19"/>
          </p:nvPr>
        </p:nvSpPr>
        <p:spPr>
          <a:xfrm>
            <a:off x="6243638" y="3446463"/>
            <a:ext cx="5484594" cy="984738"/>
          </a:xfrm>
        </p:spPr>
        <p:txBody>
          <a:bodyPr lIns="0" tIns="0" rIns="0"/>
          <a:lstStyle>
            <a:lvl1pPr>
              <a:lnSpc>
                <a:spcPct val="100000"/>
              </a:lnSpc>
              <a:spcAft>
                <a:spcPts val="0"/>
              </a:spcAft>
              <a:defRPr sz="2000" b="1" i="0">
                <a:solidFill>
                  <a:schemeClr val="tx1"/>
                </a:solidFill>
                <a:latin typeface="+mn-lt"/>
              </a:defRPr>
            </a:lvl1pPr>
            <a:lvl2pPr>
              <a:lnSpc>
                <a:spcPct val="100000"/>
              </a:lnSpc>
              <a:spcAft>
                <a:spcPts val="0"/>
              </a:spcAft>
              <a:defRPr sz="2000" b="1">
                <a:solidFill>
                  <a:schemeClr val="tx1"/>
                </a:solidFill>
              </a:defRPr>
            </a:lvl2pPr>
            <a:lvl3pPr marL="0" indent="0">
              <a:buFontTx/>
              <a:buNone/>
              <a:defRPr sz="2000" b="1">
                <a:solidFill>
                  <a:schemeClr val="tx1"/>
                </a:solidFill>
              </a:defRPr>
            </a:lvl3pPr>
            <a:lvl4pPr marL="0" indent="0">
              <a:buFontTx/>
              <a:buNone/>
              <a:defRPr sz="2000" b="1">
                <a:solidFill>
                  <a:schemeClr val="tx1"/>
                </a:solidFill>
              </a:defRPr>
            </a:lvl4pPr>
            <a:lvl5pPr marL="0" indent="0">
              <a:buFontTx/>
              <a:buNone/>
              <a:defRPr sz="2000" b="1">
                <a:solidFill>
                  <a:schemeClr val="tx1"/>
                </a:solidFill>
              </a:defRPr>
            </a:lvl5pPr>
            <a:lvl6pPr marL="0" indent="0">
              <a:buFontTx/>
              <a:buNone/>
              <a:defRPr sz="2000" b="1">
                <a:solidFill>
                  <a:schemeClr val="tx1"/>
                </a:solidFill>
              </a:defRPr>
            </a:lvl6pPr>
            <a:lvl7pPr marL="0" indent="0">
              <a:buFontTx/>
              <a:buNone/>
              <a:defRPr sz="2000" b="1">
                <a:solidFill>
                  <a:schemeClr val="tx1"/>
                </a:solidFill>
              </a:defRPr>
            </a:lvl7pPr>
            <a:lvl8pPr marL="0" indent="0">
              <a:buFontTx/>
              <a:buNone/>
              <a:defRPr sz="2000" b="1">
                <a:solidFill>
                  <a:schemeClr val="tx1"/>
                </a:solidFill>
              </a:defRPr>
            </a:lvl8pPr>
            <a:lvl9pPr marL="0" indent="0">
              <a:buFontTx/>
              <a:buNone/>
              <a:defRPr sz="2000" b="1">
                <a:solidFill>
                  <a:schemeClr val="tx1"/>
                </a:solidFill>
              </a:defRPr>
            </a:lvl9pPr>
          </a:lstStyle>
          <a:p>
            <a:pPr lvl="0"/>
            <a:r>
              <a:rPr lang="en-US"/>
              <a:t>Click to edit Master text styles</a:t>
            </a:r>
          </a:p>
        </p:txBody>
      </p:sp>
      <p:sp>
        <p:nvSpPr>
          <p:cNvPr id="11" name="Text Placeholder 6">
            <a:extLst>
              <a:ext uri="{FF2B5EF4-FFF2-40B4-BE49-F238E27FC236}">
                <a16:creationId xmlns:a16="http://schemas.microsoft.com/office/drawing/2014/main" id="{3C530527-6D0C-AE43-8A68-2FC4EF18BBEB}"/>
              </a:ext>
            </a:extLst>
          </p:cNvPr>
          <p:cNvSpPr>
            <a:spLocks noGrp="1"/>
          </p:cNvSpPr>
          <p:nvPr>
            <p:ph type="body" sz="quarter" idx="21" hasCustomPrompt="1"/>
          </p:nvPr>
        </p:nvSpPr>
        <p:spPr>
          <a:xfrm>
            <a:off x="6243638" y="4438651"/>
            <a:ext cx="5484594" cy="1897550"/>
          </a:xfrm>
        </p:spPr>
        <p:txBody>
          <a:bodyPr lIns="0" tIns="0" anchor="b" anchorCtr="0"/>
          <a:lstStyle>
            <a:lvl1pPr>
              <a:buFontTx/>
              <a:buNone/>
              <a:defRPr sz="1400" b="1">
                <a:solidFill>
                  <a:schemeClr val="accent1"/>
                </a:solidFill>
              </a:defRPr>
            </a:lvl1pPr>
            <a:lvl2pPr>
              <a:spcAft>
                <a:spcPts val="0"/>
              </a:spcAft>
              <a:buFontTx/>
              <a:buNone/>
              <a:defRPr sz="1400">
                <a:solidFill>
                  <a:schemeClr val="tx1"/>
                </a:solidFill>
              </a:defRPr>
            </a:lvl2pPr>
            <a:lvl3pPr marL="0" indent="0">
              <a:buFontTx/>
              <a:buNone/>
              <a:defRPr sz="1400">
                <a:solidFill>
                  <a:schemeClr val="tx1"/>
                </a:solidFill>
              </a:defRPr>
            </a:lvl3pPr>
            <a:lvl4pPr marL="0" indent="0">
              <a:buFontTx/>
              <a:buNone/>
              <a:defRPr sz="1600">
                <a:solidFill>
                  <a:schemeClr val="tx1"/>
                </a:solidFill>
              </a:defRPr>
            </a:lvl4pPr>
            <a:lvl5pPr marL="0" indent="0">
              <a:buFontTx/>
              <a:buNone/>
              <a:defRPr sz="1600">
                <a:solidFill>
                  <a:schemeClr val="tx1"/>
                </a:solidFill>
              </a:defRPr>
            </a:lvl5pPr>
            <a:lvl6pPr marL="0" indent="0">
              <a:buFontTx/>
              <a:buNone/>
              <a:defRPr>
                <a:solidFill>
                  <a:schemeClr val="tx1"/>
                </a:solidFill>
              </a:defRPr>
            </a:lvl6pPr>
            <a:lvl7pPr marL="0" indent="0">
              <a:buFontTx/>
              <a:buNone/>
              <a:defRPr>
                <a:solidFill>
                  <a:schemeClr val="tx1"/>
                </a:solidFill>
              </a:defRPr>
            </a:lvl7pPr>
            <a:lvl8pPr>
              <a:defRPr>
                <a:solidFill>
                  <a:schemeClr val="tx1"/>
                </a:solidFill>
              </a:defRPr>
            </a:lvl8pPr>
            <a:lvl9pPr>
              <a:defRPr>
                <a:solidFill>
                  <a:schemeClr val="tx1"/>
                </a:solidFill>
              </a:defRPr>
            </a:lvl9pPr>
          </a:lstStyle>
          <a:p>
            <a:pPr lvl="0"/>
            <a:r>
              <a:rPr lang="en-US" dirty="0"/>
              <a:t>Presenter Name</a:t>
            </a:r>
          </a:p>
          <a:p>
            <a:pPr lvl="2"/>
            <a:r>
              <a:rPr lang="en-US" dirty="0"/>
              <a:t>Presenter Title</a:t>
            </a:r>
          </a:p>
          <a:p>
            <a:pPr lvl="2"/>
            <a:r>
              <a:rPr lang="en-US" dirty="0"/>
              <a:t>Audience</a:t>
            </a:r>
          </a:p>
          <a:p>
            <a:pPr lvl="2"/>
            <a:r>
              <a:rPr lang="en-US" dirty="0"/>
              <a:t>Date</a:t>
            </a:r>
          </a:p>
        </p:txBody>
      </p:sp>
      <p:sp>
        <p:nvSpPr>
          <p:cNvPr id="14" name="Picture Placeholder 13">
            <a:extLst>
              <a:ext uri="{FF2B5EF4-FFF2-40B4-BE49-F238E27FC236}">
                <a16:creationId xmlns:a16="http://schemas.microsoft.com/office/drawing/2014/main" id="{A63B4006-2C4D-1843-924E-0B0854AF2787}"/>
              </a:ext>
            </a:extLst>
          </p:cNvPr>
          <p:cNvSpPr>
            <a:spLocks noGrp="1"/>
          </p:cNvSpPr>
          <p:nvPr>
            <p:ph type="pic" sz="quarter" idx="23"/>
          </p:nvPr>
        </p:nvSpPr>
        <p:spPr>
          <a:xfrm>
            <a:off x="0" y="1436914"/>
            <a:ext cx="4352555" cy="5423105"/>
          </a:xfrm>
          <a:custGeom>
            <a:avLst/>
            <a:gdLst>
              <a:gd name="connsiteX0" fmla="*/ 0 w 4352555"/>
              <a:gd name="connsiteY0" fmla="*/ 0 h 5423105"/>
              <a:gd name="connsiteX1" fmla="*/ 4352555 w 4352555"/>
              <a:gd name="connsiteY1" fmla="*/ 0 h 5423105"/>
              <a:gd name="connsiteX2" fmla="*/ 4352555 w 4352555"/>
              <a:gd name="connsiteY2" fmla="*/ 1117524 h 5423105"/>
              <a:gd name="connsiteX3" fmla="*/ 47004 w 4352555"/>
              <a:gd name="connsiteY3" fmla="*/ 5423105 h 5423105"/>
              <a:gd name="connsiteX4" fmla="*/ 0 w 4352555"/>
              <a:gd name="connsiteY4" fmla="*/ 5423105 h 5423105"/>
              <a:gd name="connsiteX5" fmla="*/ 0 w 4352555"/>
              <a:gd name="connsiteY5" fmla="*/ 0 h 5423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555" h="5423105">
                <a:moveTo>
                  <a:pt x="0" y="0"/>
                </a:moveTo>
                <a:lnTo>
                  <a:pt x="4352555" y="0"/>
                </a:lnTo>
                <a:cubicBezTo>
                  <a:pt x="4352555" y="0"/>
                  <a:pt x="4352555" y="0"/>
                  <a:pt x="4352555" y="1117524"/>
                </a:cubicBezTo>
                <a:cubicBezTo>
                  <a:pt x="4352555" y="3499785"/>
                  <a:pt x="2423309" y="5423105"/>
                  <a:pt x="47004" y="5423105"/>
                </a:cubicBezTo>
                <a:cubicBezTo>
                  <a:pt x="29442" y="5423105"/>
                  <a:pt x="11622" y="5423105"/>
                  <a:pt x="0" y="5423105"/>
                </a:cubicBezTo>
                <a:cubicBezTo>
                  <a:pt x="0" y="5423105"/>
                  <a:pt x="0" y="5423105"/>
                  <a:pt x="0" y="0"/>
                </a:cubicBezTo>
                <a:close/>
              </a:path>
            </a:pathLst>
          </a:custGeom>
          <a:solidFill>
            <a:schemeClr val="bg1">
              <a:lumMod val="75000"/>
            </a:schemeClr>
          </a:solidFill>
        </p:spPr>
        <p:txBody>
          <a:bodyPr wrap="square" tIns="2103120">
            <a:noAutofit/>
          </a:bodyPr>
          <a:lstStyle>
            <a:lvl1pPr algn="ctr">
              <a:defRPr/>
            </a:lvl1pPr>
          </a:lstStyle>
          <a:p>
            <a:r>
              <a:rPr lang="en-US"/>
              <a:t>Click icon to add picture</a:t>
            </a:r>
          </a:p>
        </p:txBody>
      </p:sp>
      <p:pic>
        <p:nvPicPr>
          <p:cNvPr id="16" name="Picture 15">
            <a:extLst>
              <a:ext uri="{FF2B5EF4-FFF2-40B4-BE49-F238E27FC236}">
                <a16:creationId xmlns:a16="http://schemas.microsoft.com/office/drawing/2014/main" id="{1503EDB9-A9EA-A74C-A9E5-16707E2F83B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80859" y="511588"/>
            <a:ext cx="3366772" cy="423709"/>
          </a:xfrm>
          <a:prstGeom prst="rect">
            <a:avLst/>
          </a:prstGeom>
        </p:spPr>
      </p:pic>
    </p:spTree>
    <p:extLst>
      <p:ext uri="{BB962C8B-B14F-4D97-AF65-F5344CB8AC3E}">
        <p14:creationId xmlns:p14="http://schemas.microsoft.com/office/powerpoint/2010/main" val="422260482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2/3col_imageR_clay">
    <p:bg>
      <p:bgPr>
        <a:solidFill>
          <a:schemeClr val="accent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8"/>
            <a:r>
              <a:rPr lang="en-US"/>
              <a:t>Confidential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461964" y="412750"/>
            <a:ext cx="7421562" cy="1022350"/>
          </a:xfrm>
        </p:spPr>
        <p:txBody>
          <a:bodyPr rIns="0"/>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0CBD7D3B-CB43-9044-B00D-999C9F7C3DFB}"/>
              </a:ext>
            </a:extLst>
          </p:cNvPr>
          <p:cNvSpPr>
            <a:spLocks noGrp="1"/>
          </p:cNvSpPr>
          <p:nvPr>
            <p:ph type="body" sz="quarter" idx="18"/>
          </p:nvPr>
        </p:nvSpPr>
        <p:spPr>
          <a:xfrm>
            <a:off x="461963" y="1687513"/>
            <a:ext cx="7421562" cy="4370387"/>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465E90A1-F8A2-FE43-B3E4-5D1DAF06AF95}"/>
              </a:ext>
            </a:extLst>
          </p:cNvPr>
          <p:cNvSpPr>
            <a:spLocks noGrp="1"/>
          </p:cNvSpPr>
          <p:nvPr>
            <p:ph type="pic" sz="quarter" idx="19"/>
          </p:nvPr>
        </p:nvSpPr>
        <p:spPr>
          <a:xfrm>
            <a:off x="8166100" y="412750"/>
            <a:ext cx="4025900" cy="5645150"/>
          </a:xfrm>
          <a:solidFill>
            <a:schemeClr val="bg1">
              <a:lumMod val="85000"/>
            </a:schemeClr>
          </a:solidFill>
        </p:spPr>
        <p:txBody>
          <a:bodyPr tIns="2286000"/>
          <a:lstStyle>
            <a:lvl1pPr algn="ctr">
              <a:defRPr/>
            </a:lvl1pPr>
          </a:lstStyle>
          <a:p>
            <a:r>
              <a:rPr lang="en-US"/>
              <a:t>Click icon to add picture</a:t>
            </a:r>
          </a:p>
        </p:txBody>
      </p:sp>
      <p:pic>
        <p:nvPicPr>
          <p:cNvPr id="11" name="Picture 10">
            <a:extLst>
              <a:ext uri="{FF2B5EF4-FFF2-40B4-BE49-F238E27FC236}">
                <a16:creationId xmlns:a16="http://schemas.microsoft.com/office/drawing/2014/main" id="{35A97166-C560-A544-B637-A11FCCC8819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1556498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callout_r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ECABCB-F979-4545-B548-295C2B422473}"/>
              </a:ext>
            </a:extLst>
          </p:cNvPr>
          <p:cNvSpPr/>
          <p:nvPr userDrawn="1"/>
        </p:nvSpPr>
        <p:spPr bwMode="auto">
          <a:xfrm>
            <a:off x="0" y="0"/>
            <a:ext cx="4025900" cy="6858000"/>
          </a:xfrm>
          <a:prstGeom prst="rect">
            <a:avLst/>
          </a:prstGeom>
          <a:solidFill>
            <a:schemeClr val="accent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sp>
        <p:nvSpPr>
          <p:cNvPr id="11" name="Footer Placeholder 10">
            <a:extLst>
              <a:ext uri="{FF2B5EF4-FFF2-40B4-BE49-F238E27FC236}">
                <a16:creationId xmlns:a16="http://schemas.microsoft.com/office/drawing/2014/main" id="{5A95D118-7FF6-5443-B179-FAF020540095}"/>
              </a:ext>
            </a:extLst>
          </p:cNvPr>
          <p:cNvSpPr>
            <a:spLocks noGrp="1"/>
          </p:cNvSpPr>
          <p:nvPr>
            <p:ph type="ftr" sz="quarter" idx="20"/>
          </p:nvPr>
        </p:nvSpPr>
        <p:spPr/>
        <p:txBody>
          <a:bodyPr/>
          <a:lstStyle/>
          <a:p>
            <a:r>
              <a:rPr lang="en-US"/>
              <a:t>Confidential</a:t>
            </a:r>
          </a:p>
        </p:txBody>
      </p:sp>
      <p:sp>
        <p:nvSpPr>
          <p:cNvPr id="12" name="Slide Number Placeholder 11">
            <a:extLst>
              <a:ext uri="{FF2B5EF4-FFF2-40B4-BE49-F238E27FC236}">
                <a16:creationId xmlns:a16="http://schemas.microsoft.com/office/drawing/2014/main" id="{33234614-3A4F-AE41-B291-DC511EB9C0D3}"/>
              </a:ext>
            </a:extLst>
          </p:cNvPr>
          <p:cNvSpPr>
            <a:spLocks noGrp="1"/>
          </p:cNvSpPr>
          <p:nvPr>
            <p:ph type="sldNum" sz="quarter" idx="21"/>
          </p:nvPr>
        </p:nvSpPr>
        <p:spPr/>
        <p:txBody>
          <a:bodyPr/>
          <a:lstStyle/>
          <a:p>
            <a:fld id="{63DCA5C9-2E11-4C67-86EB-AE1DE127DC64}" type="slidenum">
              <a:rPr lang="en-US" smtClean="0"/>
              <a:pPr/>
              <a:t>‹#›</a:t>
            </a:fld>
            <a:endParaRPr lang="en-US"/>
          </a:p>
        </p:txBody>
      </p:sp>
      <p:sp>
        <p:nvSpPr>
          <p:cNvPr id="14" name="Text Placeholder 13">
            <a:extLst>
              <a:ext uri="{FF2B5EF4-FFF2-40B4-BE49-F238E27FC236}">
                <a16:creationId xmlns:a16="http://schemas.microsoft.com/office/drawing/2014/main" id="{ED706A32-3AAA-5347-9F6D-D5115ED0F2B2}"/>
              </a:ext>
            </a:extLst>
          </p:cNvPr>
          <p:cNvSpPr>
            <a:spLocks noGrp="1"/>
          </p:cNvSpPr>
          <p:nvPr>
            <p:ph type="body" sz="quarter" idx="22"/>
          </p:nvPr>
        </p:nvSpPr>
        <p:spPr>
          <a:xfrm>
            <a:off x="4308475" y="1687513"/>
            <a:ext cx="7421563"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B3FDCD27-E56F-4E4C-B87B-5A241A633BE9}"/>
              </a:ext>
            </a:extLst>
          </p:cNvPr>
          <p:cNvSpPr>
            <a:spLocks noGrp="1"/>
          </p:cNvSpPr>
          <p:nvPr>
            <p:ph type="body" sz="quarter" idx="23"/>
          </p:nvPr>
        </p:nvSpPr>
        <p:spPr>
          <a:xfrm>
            <a:off x="4308474" y="412750"/>
            <a:ext cx="7421561" cy="1025278"/>
          </a:xfrm>
        </p:spPr>
        <p:txBody>
          <a:bodyPr tIns="0" anchor="t" anchorCtr="0"/>
          <a:lstStyle>
            <a:lvl1pPr>
              <a:lnSpc>
                <a:spcPct val="100000"/>
              </a:lnSpc>
              <a:spcAft>
                <a:spcPts val="0"/>
              </a:spcAft>
              <a:defRPr sz="3200" b="1" i="0">
                <a:solidFill>
                  <a:schemeClr val="accent1"/>
                </a:solidFill>
                <a:latin typeface="Times New Roman" panose="02020603050405020304" pitchFamily="18" charset="0"/>
                <a:cs typeface="Times New Roman" panose="02020603050405020304" pitchFamily="18" charset="0"/>
              </a:defRPr>
            </a:lvl1pPr>
            <a:lvl2pPr>
              <a:lnSpc>
                <a:spcPts val="3400"/>
              </a:lnSpc>
              <a:spcAft>
                <a:spcPts val="0"/>
              </a:spcAft>
              <a:defRPr sz="3200" b="1">
                <a:solidFill>
                  <a:schemeClr val="accent1"/>
                </a:solidFill>
              </a:defRPr>
            </a:lvl2pPr>
            <a:lvl3pPr marL="0" indent="0">
              <a:lnSpc>
                <a:spcPts val="3400"/>
              </a:lnSpc>
              <a:buFontTx/>
              <a:buNone/>
              <a:defRPr sz="3200" b="1">
                <a:solidFill>
                  <a:schemeClr val="accent1"/>
                </a:solidFill>
              </a:defRPr>
            </a:lvl3pPr>
            <a:lvl4pPr marL="0" indent="0">
              <a:lnSpc>
                <a:spcPts val="3400"/>
              </a:lnSpc>
              <a:buFontTx/>
              <a:buNone/>
              <a:defRPr sz="3200" b="1">
                <a:solidFill>
                  <a:schemeClr val="accent1"/>
                </a:solidFill>
              </a:defRPr>
            </a:lvl4pPr>
            <a:lvl5pPr marL="0" indent="0">
              <a:lnSpc>
                <a:spcPts val="3400"/>
              </a:lnSpc>
              <a:buFontTx/>
              <a:buNone/>
              <a:defRPr sz="3200" b="1">
                <a:solidFill>
                  <a:schemeClr val="accent1"/>
                </a:solidFill>
              </a:defRPr>
            </a:lvl5pPr>
            <a:lvl6pPr marL="0" indent="0">
              <a:lnSpc>
                <a:spcPts val="3400"/>
              </a:lnSpc>
              <a:buFontTx/>
              <a:buNone/>
              <a:defRPr sz="3200" b="1">
                <a:solidFill>
                  <a:schemeClr val="accent1"/>
                </a:solidFill>
              </a:defRPr>
            </a:lvl6pPr>
            <a:lvl7pPr marL="0" indent="0">
              <a:lnSpc>
                <a:spcPts val="3400"/>
              </a:lnSpc>
              <a:buFontTx/>
              <a:buNone/>
              <a:defRPr sz="3200" b="1">
                <a:solidFill>
                  <a:schemeClr val="accent1"/>
                </a:solidFill>
              </a:defRPr>
            </a:lvl7pPr>
            <a:lvl8pPr marL="0" indent="0">
              <a:lnSpc>
                <a:spcPts val="3400"/>
              </a:lnSpc>
              <a:buFontTx/>
              <a:buNone/>
              <a:defRPr sz="3200" b="1">
                <a:solidFill>
                  <a:schemeClr val="accent1"/>
                </a:solidFill>
              </a:defRPr>
            </a:lvl8pPr>
            <a:lvl9pPr marL="0" indent="0">
              <a:lnSpc>
                <a:spcPts val="3400"/>
              </a:lnSpc>
              <a:buFontTx/>
              <a:buNone/>
              <a:defRPr sz="3200" b="1">
                <a:solidFill>
                  <a:schemeClr val="accent1"/>
                </a:solidFill>
              </a:defRPr>
            </a:lvl9pPr>
          </a:lstStyle>
          <a:p>
            <a:pPr lvl="0"/>
            <a:r>
              <a:rPr lang="en-US"/>
              <a:t>Click to edit Master text styles</a:t>
            </a:r>
          </a:p>
        </p:txBody>
      </p:sp>
      <p:sp>
        <p:nvSpPr>
          <p:cNvPr id="17" name="Text Placeholder 6">
            <a:extLst>
              <a:ext uri="{FF2B5EF4-FFF2-40B4-BE49-F238E27FC236}">
                <a16:creationId xmlns:a16="http://schemas.microsoft.com/office/drawing/2014/main" id="{5A5FEF70-12D8-F345-AABA-8A9321BF5693}"/>
              </a:ext>
            </a:extLst>
          </p:cNvPr>
          <p:cNvSpPr>
            <a:spLocks noGrp="1"/>
          </p:cNvSpPr>
          <p:nvPr>
            <p:ph type="body" sz="quarter" idx="18"/>
          </p:nvPr>
        </p:nvSpPr>
        <p:spPr>
          <a:xfrm>
            <a:off x="461963" y="1687513"/>
            <a:ext cx="3563937" cy="4370387"/>
          </a:xfrm>
        </p:spPr>
        <p:txBody>
          <a:bodyPr rIns="228600"/>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itle 5">
            <a:extLst>
              <a:ext uri="{FF2B5EF4-FFF2-40B4-BE49-F238E27FC236}">
                <a16:creationId xmlns:a16="http://schemas.microsoft.com/office/drawing/2014/main" id="{BF4DFC67-0C7F-6341-993D-7C0F527CB05A}"/>
              </a:ext>
            </a:extLst>
          </p:cNvPr>
          <p:cNvSpPr>
            <a:spLocks noGrp="1"/>
          </p:cNvSpPr>
          <p:nvPr>
            <p:ph type="title"/>
          </p:nvPr>
        </p:nvSpPr>
        <p:spPr>
          <a:xfrm>
            <a:off x="461964" y="412749"/>
            <a:ext cx="3563936" cy="1025279"/>
          </a:xfrm>
        </p:spPr>
        <p:txBody>
          <a:bodyPr rIns="228600"/>
          <a:lstStyle>
            <a:lvl1pPr>
              <a:defRPr>
                <a:solidFill>
                  <a:schemeClr val="bg1"/>
                </a:solidFill>
              </a:defRPr>
            </a:lvl1pPr>
          </a:lstStyle>
          <a:p>
            <a:r>
              <a:rPr lang="en-US"/>
              <a:t>Click to edit Master title style</a:t>
            </a:r>
          </a:p>
        </p:txBody>
      </p:sp>
      <p:pic>
        <p:nvPicPr>
          <p:cNvPr id="13" name="Picture 12">
            <a:extLst>
              <a:ext uri="{FF2B5EF4-FFF2-40B4-BE49-F238E27FC236}">
                <a16:creationId xmlns:a16="http://schemas.microsoft.com/office/drawing/2014/main" id="{32A7EE49-9FA1-8549-BCD6-B075E76E5B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3967721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callout_clay">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ECABCB-F979-4545-B548-295C2B422473}"/>
              </a:ext>
            </a:extLst>
          </p:cNvPr>
          <p:cNvSpPr/>
          <p:nvPr userDrawn="1"/>
        </p:nvSpPr>
        <p:spPr bwMode="auto">
          <a:xfrm>
            <a:off x="0" y="0"/>
            <a:ext cx="4025900" cy="6858000"/>
          </a:xfrm>
          <a:prstGeom prst="rect">
            <a:avLst/>
          </a:prstGeom>
          <a:solidFill>
            <a:schemeClr val="accent2"/>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accent3"/>
              </a:solidFill>
            </a:endParaRPr>
          </a:p>
        </p:txBody>
      </p:sp>
      <p:sp>
        <p:nvSpPr>
          <p:cNvPr id="11" name="Footer Placeholder 10">
            <a:extLst>
              <a:ext uri="{FF2B5EF4-FFF2-40B4-BE49-F238E27FC236}">
                <a16:creationId xmlns:a16="http://schemas.microsoft.com/office/drawing/2014/main" id="{5A95D118-7FF6-5443-B179-FAF020540095}"/>
              </a:ext>
            </a:extLst>
          </p:cNvPr>
          <p:cNvSpPr>
            <a:spLocks noGrp="1"/>
          </p:cNvSpPr>
          <p:nvPr>
            <p:ph type="ftr" sz="quarter" idx="20"/>
          </p:nvPr>
        </p:nvSpPr>
        <p:spPr/>
        <p:txBody>
          <a:bodyPr/>
          <a:lstStyle/>
          <a:p>
            <a:r>
              <a:rPr lang="en-US"/>
              <a:t>Confidential</a:t>
            </a:r>
          </a:p>
        </p:txBody>
      </p:sp>
      <p:sp>
        <p:nvSpPr>
          <p:cNvPr id="12" name="Slide Number Placeholder 11">
            <a:extLst>
              <a:ext uri="{FF2B5EF4-FFF2-40B4-BE49-F238E27FC236}">
                <a16:creationId xmlns:a16="http://schemas.microsoft.com/office/drawing/2014/main" id="{33234614-3A4F-AE41-B291-DC511EB9C0D3}"/>
              </a:ext>
            </a:extLst>
          </p:cNvPr>
          <p:cNvSpPr>
            <a:spLocks noGrp="1"/>
          </p:cNvSpPr>
          <p:nvPr>
            <p:ph type="sldNum" sz="quarter" idx="21"/>
          </p:nvPr>
        </p:nvSpPr>
        <p:spPr/>
        <p:txBody>
          <a:bodyPr/>
          <a:lstStyle/>
          <a:p>
            <a:fld id="{63DCA5C9-2E11-4C67-86EB-AE1DE127DC64}" type="slidenum">
              <a:rPr lang="en-US" smtClean="0"/>
              <a:pPr/>
              <a:t>‹#›</a:t>
            </a:fld>
            <a:endParaRPr lang="en-US"/>
          </a:p>
        </p:txBody>
      </p:sp>
      <p:sp>
        <p:nvSpPr>
          <p:cNvPr id="14" name="Text Placeholder 13">
            <a:extLst>
              <a:ext uri="{FF2B5EF4-FFF2-40B4-BE49-F238E27FC236}">
                <a16:creationId xmlns:a16="http://schemas.microsoft.com/office/drawing/2014/main" id="{ED706A32-3AAA-5347-9F6D-D5115ED0F2B2}"/>
              </a:ext>
            </a:extLst>
          </p:cNvPr>
          <p:cNvSpPr>
            <a:spLocks noGrp="1"/>
          </p:cNvSpPr>
          <p:nvPr>
            <p:ph type="body" sz="quarter" idx="22"/>
          </p:nvPr>
        </p:nvSpPr>
        <p:spPr>
          <a:xfrm>
            <a:off x="4308475" y="1687513"/>
            <a:ext cx="7421563"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B3FDCD27-E56F-4E4C-B87B-5A241A633BE9}"/>
              </a:ext>
            </a:extLst>
          </p:cNvPr>
          <p:cNvSpPr>
            <a:spLocks noGrp="1"/>
          </p:cNvSpPr>
          <p:nvPr>
            <p:ph type="body" sz="quarter" idx="23"/>
          </p:nvPr>
        </p:nvSpPr>
        <p:spPr>
          <a:xfrm>
            <a:off x="4308474" y="412750"/>
            <a:ext cx="7421561" cy="1019142"/>
          </a:xfrm>
        </p:spPr>
        <p:txBody>
          <a:bodyPr tIns="0" anchor="t" anchorCtr="0"/>
          <a:lstStyle>
            <a:lvl1pPr>
              <a:lnSpc>
                <a:spcPct val="100000"/>
              </a:lnSpc>
              <a:spcAft>
                <a:spcPts val="0"/>
              </a:spcAft>
              <a:defRPr sz="3200" b="1" i="0">
                <a:solidFill>
                  <a:schemeClr val="accent1"/>
                </a:solidFill>
                <a:latin typeface="Times New Roman" panose="02020603050405020304" pitchFamily="18" charset="0"/>
                <a:cs typeface="Times New Roman" panose="02020603050405020304" pitchFamily="18" charset="0"/>
              </a:defRPr>
            </a:lvl1pPr>
            <a:lvl2pPr>
              <a:lnSpc>
                <a:spcPts val="3400"/>
              </a:lnSpc>
              <a:spcAft>
                <a:spcPts val="0"/>
              </a:spcAft>
              <a:defRPr sz="3200" b="1">
                <a:solidFill>
                  <a:schemeClr val="accent1"/>
                </a:solidFill>
              </a:defRPr>
            </a:lvl2pPr>
            <a:lvl3pPr marL="0" indent="0">
              <a:lnSpc>
                <a:spcPts val="3400"/>
              </a:lnSpc>
              <a:buFontTx/>
              <a:buNone/>
              <a:defRPr sz="3200" b="1">
                <a:solidFill>
                  <a:schemeClr val="accent1"/>
                </a:solidFill>
              </a:defRPr>
            </a:lvl3pPr>
            <a:lvl4pPr marL="0" indent="0">
              <a:lnSpc>
                <a:spcPts val="3400"/>
              </a:lnSpc>
              <a:buFontTx/>
              <a:buNone/>
              <a:defRPr sz="3200" b="1">
                <a:solidFill>
                  <a:schemeClr val="accent1"/>
                </a:solidFill>
              </a:defRPr>
            </a:lvl4pPr>
            <a:lvl5pPr marL="0" indent="0">
              <a:lnSpc>
                <a:spcPts val="3400"/>
              </a:lnSpc>
              <a:buFontTx/>
              <a:buNone/>
              <a:defRPr sz="3200" b="1">
                <a:solidFill>
                  <a:schemeClr val="accent1"/>
                </a:solidFill>
              </a:defRPr>
            </a:lvl5pPr>
            <a:lvl6pPr marL="0" indent="0">
              <a:lnSpc>
                <a:spcPts val="3400"/>
              </a:lnSpc>
              <a:buFontTx/>
              <a:buNone/>
              <a:defRPr sz="3200" b="1">
                <a:solidFill>
                  <a:schemeClr val="accent1"/>
                </a:solidFill>
              </a:defRPr>
            </a:lvl6pPr>
            <a:lvl7pPr marL="0" indent="0">
              <a:lnSpc>
                <a:spcPts val="3400"/>
              </a:lnSpc>
              <a:buFontTx/>
              <a:buNone/>
              <a:defRPr sz="3200" b="1">
                <a:solidFill>
                  <a:schemeClr val="accent1"/>
                </a:solidFill>
              </a:defRPr>
            </a:lvl7pPr>
            <a:lvl8pPr marL="0" indent="0">
              <a:lnSpc>
                <a:spcPts val="3400"/>
              </a:lnSpc>
              <a:buFontTx/>
              <a:buNone/>
              <a:defRPr sz="3200" b="1">
                <a:solidFill>
                  <a:schemeClr val="accent1"/>
                </a:solidFill>
              </a:defRPr>
            </a:lvl8pPr>
            <a:lvl9pPr marL="0" indent="0">
              <a:lnSpc>
                <a:spcPts val="3400"/>
              </a:lnSpc>
              <a:buFontTx/>
              <a:buNone/>
              <a:defRPr sz="3200" b="1">
                <a:solidFill>
                  <a:schemeClr val="accent1"/>
                </a:solidFill>
              </a:defRPr>
            </a:lvl9pPr>
          </a:lstStyle>
          <a:p>
            <a:pPr lvl="0"/>
            <a:r>
              <a:rPr lang="en-US"/>
              <a:t>Click to edit Master text styles</a:t>
            </a:r>
          </a:p>
        </p:txBody>
      </p:sp>
      <p:sp>
        <p:nvSpPr>
          <p:cNvPr id="17" name="Text Placeholder 6">
            <a:extLst>
              <a:ext uri="{FF2B5EF4-FFF2-40B4-BE49-F238E27FC236}">
                <a16:creationId xmlns:a16="http://schemas.microsoft.com/office/drawing/2014/main" id="{5A5FEF70-12D8-F345-AABA-8A9321BF5693}"/>
              </a:ext>
            </a:extLst>
          </p:cNvPr>
          <p:cNvSpPr>
            <a:spLocks noGrp="1"/>
          </p:cNvSpPr>
          <p:nvPr>
            <p:ph type="body" sz="quarter" idx="18"/>
          </p:nvPr>
        </p:nvSpPr>
        <p:spPr>
          <a:xfrm>
            <a:off x="461963" y="1687513"/>
            <a:ext cx="3563937" cy="4370387"/>
          </a:xfrm>
        </p:spPr>
        <p:txBody>
          <a:bodyPr rIns="228600"/>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itle 5">
            <a:extLst>
              <a:ext uri="{FF2B5EF4-FFF2-40B4-BE49-F238E27FC236}">
                <a16:creationId xmlns:a16="http://schemas.microsoft.com/office/drawing/2014/main" id="{BF4DFC67-0C7F-6341-993D-7C0F527CB05A}"/>
              </a:ext>
            </a:extLst>
          </p:cNvPr>
          <p:cNvSpPr>
            <a:spLocks noGrp="1"/>
          </p:cNvSpPr>
          <p:nvPr>
            <p:ph type="title"/>
          </p:nvPr>
        </p:nvSpPr>
        <p:spPr>
          <a:xfrm>
            <a:off x="461964" y="412750"/>
            <a:ext cx="3563936" cy="1019142"/>
          </a:xfrm>
        </p:spPr>
        <p:txBody>
          <a:bodyPr rIns="228600"/>
          <a:lstStyle>
            <a:lvl1pPr>
              <a:defRPr>
                <a:solidFill>
                  <a:schemeClr val="bg1"/>
                </a:solidFill>
              </a:defRPr>
            </a:lvl1pPr>
          </a:lstStyle>
          <a:p>
            <a:r>
              <a:rPr lang="en-US"/>
              <a:t>Click to edit Master title style</a:t>
            </a:r>
          </a:p>
        </p:txBody>
      </p:sp>
      <p:pic>
        <p:nvPicPr>
          <p:cNvPr id="16" name="Picture 15">
            <a:extLst>
              <a:ext uri="{FF2B5EF4-FFF2-40B4-BE49-F238E27FC236}">
                <a16:creationId xmlns:a16="http://schemas.microsoft.com/office/drawing/2014/main" id="{5F19473B-AE5E-4D42-8131-E4715F0F224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8"/>
          </a:xfrm>
          <a:prstGeom prst="rect">
            <a:avLst/>
          </a:prstGeom>
        </p:spPr>
      </p:pic>
    </p:spTree>
    <p:extLst>
      <p:ext uri="{BB962C8B-B14F-4D97-AF65-F5344CB8AC3E}">
        <p14:creationId xmlns:p14="http://schemas.microsoft.com/office/powerpoint/2010/main" val="3708065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col chart">
    <p:bg>
      <p:bgPr>
        <a:solidFill>
          <a:schemeClr val="bg1"/>
        </a:solidFill>
        <a:effectLst/>
      </p:bgPr>
    </p:bg>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D9A7A099-8FCD-F248-90AD-8AB09DA1ADCE}"/>
              </a:ext>
            </a:extLst>
          </p:cNvPr>
          <p:cNvSpPr>
            <a:spLocks noGrp="1"/>
          </p:cNvSpPr>
          <p:nvPr>
            <p:ph type="chart" sz="quarter" idx="17"/>
          </p:nvPr>
        </p:nvSpPr>
        <p:spPr>
          <a:xfrm>
            <a:off x="8166099" y="1687513"/>
            <a:ext cx="3563937" cy="4370387"/>
          </a:xfrm>
          <a:pattFill prst="pct10">
            <a:fgClr>
              <a:schemeClr val="tx2"/>
            </a:fgClr>
            <a:bgClr>
              <a:schemeClr val="bg1"/>
            </a:bgClr>
          </a:pattFill>
        </p:spPr>
        <p:txBody>
          <a:bodyPr tIns="2468880"/>
          <a:lstStyle>
            <a:lvl1pPr algn="ctr">
              <a:defRPr b="0" i="0"/>
            </a:lvl1pPr>
          </a:lstStyle>
          <a:p>
            <a:r>
              <a:rPr lang="en-US"/>
              <a:t>Click icon to add chart</a:t>
            </a:r>
          </a:p>
        </p:txBody>
      </p:sp>
      <p:sp>
        <p:nvSpPr>
          <p:cNvPr id="6" name="Slide Number Placeholder 5">
            <a:extLst>
              <a:ext uri="{FF2B5EF4-FFF2-40B4-BE49-F238E27FC236}">
                <a16:creationId xmlns:a16="http://schemas.microsoft.com/office/drawing/2014/main" id="{29597DF7-737E-674E-8C8C-A9F6B6F81AFB}"/>
              </a:ext>
            </a:extLst>
          </p:cNvPr>
          <p:cNvSpPr>
            <a:spLocks noGrp="1"/>
          </p:cNvSpPr>
          <p:nvPr>
            <p:ph type="sldNum" sz="quarter" idx="19"/>
          </p:nvPr>
        </p:nvSpPr>
        <p:spPr/>
        <p:txBody>
          <a:bodyPr/>
          <a:lstStyle>
            <a:lvl1pPr>
              <a:defRPr b="0" i="0"/>
            </a:lvl1pPr>
          </a:lstStyle>
          <a:p>
            <a:fld id="{63DCA5C9-2E11-4C67-86EB-AE1DE127DC64}" type="slidenum">
              <a:rPr lang="en-US" smtClean="0"/>
              <a:pPr/>
              <a:t>‹#›</a:t>
            </a:fld>
            <a:endParaRPr lang="en-US"/>
          </a:p>
        </p:txBody>
      </p:sp>
      <p:sp>
        <p:nvSpPr>
          <p:cNvPr id="2" name="Footer Placeholder 1">
            <a:extLst>
              <a:ext uri="{FF2B5EF4-FFF2-40B4-BE49-F238E27FC236}">
                <a16:creationId xmlns:a16="http://schemas.microsoft.com/office/drawing/2014/main" id="{03B04AD2-63CC-544C-8144-D8940E62B5A1}"/>
              </a:ext>
            </a:extLst>
          </p:cNvPr>
          <p:cNvSpPr>
            <a:spLocks noGrp="1"/>
          </p:cNvSpPr>
          <p:nvPr>
            <p:ph type="ftr" sz="quarter" idx="21"/>
          </p:nvPr>
        </p:nvSpPr>
        <p:spPr/>
        <p:txBody>
          <a:bodyPr/>
          <a:lstStyle/>
          <a:p>
            <a:r>
              <a:rPr lang="en-US"/>
              <a:t>Confidential</a:t>
            </a:r>
          </a:p>
        </p:txBody>
      </p:sp>
      <p:sp>
        <p:nvSpPr>
          <p:cNvPr id="10" name="Content Placeholder 9">
            <a:extLst>
              <a:ext uri="{FF2B5EF4-FFF2-40B4-BE49-F238E27FC236}">
                <a16:creationId xmlns:a16="http://schemas.microsoft.com/office/drawing/2014/main" id="{06626077-5E3D-2645-9458-6002601FE51A}"/>
              </a:ext>
            </a:extLst>
          </p:cNvPr>
          <p:cNvSpPr>
            <a:spLocks noGrp="1"/>
          </p:cNvSpPr>
          <p:nvPr>
            <p:ph sz="quarter" idx="18"/>
          </p:nvPr>
        </p:nvSpPr>
        <p:spPr>
          <a:xfrm>
            <a:off x="471488" y="1687513"/>
            <a:ext cx="7412037"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BC29201-7D57-2347-BBDF-E3000BA36040}"/>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5A0D8EFC-42A5-7440-9297-963B80C67B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77995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8312" y="1427163"/>
            <a:ext cx="7421563" cy="2076433"/>
          </a:xfrm>
          <a:noFill/>
        </p:spPr>
        <p:txBody>
          <a:bodyPr lIns="0" tIns="0" rIns="731520" bIns="0" anchor="ctr" anchorCtr="0"/>
          <a:lstStyle>
            <a:lvl1pPr>
              <a:lnSpc>
                <a:spcPct val="100000"/>
              </a:lnSpc>
              <a:defRPr sz="3000" b="1" i="0">
                <a:solidFill>
                  <a:schemeClr val="bg1"/>
                </a:solidFill>
              </a:defRPr>
            </a:lvl1pPr>
          </a:lstStyle>
          <a:p>
            <a:r>
              <a:rPr lang="en-US"/>
              <a:t>Click to edit Master title style</a:t>
            </a:r>
            <a:endParaRPr lang="en-US" dirty="0"/>
          </a:p>
        </p:txBody>
      </p:sp>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5" name="Footer Placeholder 4">
            <a:extLst>
              <a:ext uri="{FF2B5EF4-FFF2-40B4-BE49-F238E27FC236}">
                <a16:creationId xmlns:a16="http://schemas.microsoft.com/office/drawing/2014/main" id="{8F051FF9-3593-6341-A38B-6B4BEACE4D45}"/>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7" name="TextBox 6">
            <a:extLst>
              <a:ext uri="{FF2B5EF4-FFF2-40B4-BE49-F238E27FC236}">
                <a16:creationId xmlns:a16="http://schemas.microsoft.com/office/drawing/2014/main" id="{4FBF1DF0-5259-B140-98C8-5A22FFC95A09}"/>
              </a:ext>
            </a:extLst>
          </p:cNvPr>
          <p:cNvSpPr txBox="1"/>
          <p:nvPr userDrawn="1"/>
        </p:nvSpPr>
        <p:spPr>
          <a:xfrm>
            <a:off x="6972300" y="2486025"/>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2" name="Text Placeholder 6">
            <a:extLst>
              <a:ext uri="{FF2B5EF4-FFF2-40B4-BE49-F238E27FC236}">
                <a16:creationId xmlns:a16="http://schemas.microsoft.com/office/drawing/2014/main" id="{FD7CA492-3955-4A43-AB33-485DEE348D2B}"/>
              </a:ext>
            </a:extLst>
          </p:cNvPr>
          <p:cNvSpPr>
            <a:spLocks noGrp="1"/>
          </p:cNvSpPr>
          <p:nvPr>
            <p:ph type="body" sz="quarter" idx="18" hasCustomPrompt="1"/>
          </p:nvPr>
        </p:nvSpPr>
        <p:spPr>
          <a:xfrm>
            <a:off x="5638375" y="3503596"/>
            <a:ext cx="2251499" cy="1038667"/>
          </a:xfrm>
        </p:spPr>
        <p:txBody>
          <a:bodyPr tIns="0"/>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 Click to edit</a:t>
            </a:r>
          </a:p>
        </p:txBody>
      </p:sp>
      <p:sp>
        <p:nvSpPr>
          <p:cNvPr id="13" name="Picture Placeholder 13">
            <a:extLst>
              <a:ext uri="{FF2B5EF4-FFF2-40B4-BE49-F238E27FC236}">
                <a16:creationId xmlns:a16="http://schemas.microsoft.com/office/drawing/2014/main" id="{FAF9A21D-B748-B342-A98D-DF27CBA04F80}"/>
              </a:ext>
            </a:extLst>
          </p:cNvPr>
          <p:cNvSpPr>
            <a:spLocks noGrp="1"/>
          </p:cNvSpPr>
          <p:nvPr>
            <p:ph type="pic" sz="quarter" idx="13"/>
          </p:nvPr>
        </p:nvSpPr>
        <p:spPr>
          <a:xfrm>
            <a:off x="8503611" y="1050925"/>
            <a:ext cx="2856982" cy="3495369"/>
          </a:xfrm>
          <a:custGeom>
            <a:avLst/>
            <a:gdLst>
              <a:gd name="connsiteX0" fmla="*/ 0 w 2856982"/>
              <a:gd name="connsiteY0" fmla="*/ 0 h 3495369"/>
              <a:gd name="connsiteX1" fmla="*/ 2856982 w 2856982"/>
              <a:gd name="connsiteY1" fmla="*/ 0 h 3495369"/>
              <a:gd name="connsiteX2" fmla="*/ 2856982 w 2856982"/>
              <a:gd name="connsiteY2" fmla="*/ 3495369 h 3495369"/>
              <a:gd name="connsiteX3" fmla="*/ 733521 w 2856982"/>
              <a:gd name="connsiteY3" fmla="*/ 3495369 h 3495369"/>
              <a:gd name="connsiteX4" fmla="*/ 0 w 2856982"/>
              <a:gd name="connsiteY4" fmla="*/ 1285923 h 3495369"/>
              <a:gd name="connsiteX5" fmla="*/ 0 w 2856982"/>
              <a:gd name="connsiteY5" fmla="*/ 0 h 349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982" h="3495369">
                <a:moveTo>
                  <a:pt x="0" y="0"/>
                </a:moveTo>
                <a:cubicBezTo>
                  <a:pt x="2856982" y="0"/>
                  <a:pt x="2856982" y="0"/>
                  <a:pt x="2856982" y="0"/>
                </a:cubicBezTo>
                <a:lnTo>
                  <a:pt x="2856982" y="3495369"/>
                </a:lnTo>
                <a:cubicBezTo>
                  <a:pt x="733521" y="3495369"/>
                  <a:pt x="733521" y="3495369"/>
                  <a:pt x="733521" y="3495369"/>
                </a:cubicBezTo>
                <a:cubicBezTo>
                  <a:pt x="276403" y="2876334"/>
                  <a:pt x="0" y="2114351"/>
                  <a:pt x="0" y="1285923"/>
                </a:cubicBezTo>
                <a:cubicBezTo>
                  <a:pt x="0" y="0"/>
                  <a:pt x="0" y="0"/>
                  <a:pt x="0" y="0"/>
                </a:cubicBezTo>
                <a:close/>
              </a:path>
            </a:pathLst>
          </a:custGeom>
          <a:solidFill>
            <a:schemeClr val="bg1">
              <a:lumMod val="75000"/>
            </a:schemeClr>
          </a:solidFill>
        </p:spPr>
        <p:txBody>
          <a:bodyPr wrap="square" tIns="1188720">
            <a:noAutofit/>
          </a:bodyPr>
          <a:lstStyle>
            <a:lvl1pPr algn="ctr">
              <a:defRPr/>
            </a:lvl1pPr>
          </a:lstStyle>
          <a:p>
            <a:r>
              <a:rPr lang="en-US"/>
              <a:t>Click icon to add picture</a:t>
            </a:r>
          </a:p>
        </p:txBody>
      </p:sp>
      <p:pic>
        <p:nvPicPr>
          <p:cNvPr id="11" name="Picture 10">
            <a:extLst>
              <a:ext uri="{FF2B5EF4-FFF2-40B4-BE49-F238E27FC236}">
                <a16:creationId xmlns:a16="http://schemas.microsoft.com/office/drawing/2014/main" id="{0BF2C9A4-4D52-8E4E-89B1-F3A52DCC640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78713288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F051FF9-3593-6341-A38B-6B4BEACE4D45}"/>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14" name="Picture Placeholder 13">
            <a:extLst>
              <a:ext uri="{FF2B5EF4-FFF2-40B4-BE49-F238E27FC236}">
                <a16:creationId xmlns:a16="http://schemas.microsoft.com/office/drawing/2014/main" id="{6AD1AE34-3B22-D54F-A337-9FF831C8CD2F}"/>
              </a:ext>
            </a:extLst>
          </p:cNvPr>
          <p:cNvSpPr>
            <a:spLocks noGrp="1"/>
          </p:cNvSpPr>
          <p:nvPr>
            <p:ph type="pic" sz="quarter" idx="13"/>
          </p:nvPr>
        </p:nvSpPr>
        <p:spPr>
          <a:xfrm>
            <a:off x="8503611" y="1050925"/>
            <a:ext cx="2856982" cy="3495369"/>
          </a:xfrm>
          <a:custGeom>
            <a:avLst/>
            <a:gdLst>
              <a:gd name="connsiteX0" fmla="*/ 0 w 2856982"/>
              <a:gd name="connsiteY0" fmla="*/ 0 h 3495369"/>
              <a:gd name="connsiteX1" fmla="*/ 2856982 w 2856982"/>
              <a:gd name="connsiteY1" fmla="*/ 0 h 3495369"/>
              <a:gd name="connsiteX2" fmla="*/ 2856982 w 2856982"/>
              <a:gd name="connsiteY2" fmla="*/ 3495369 h 3495369"/>
              <a:gd name="connsiteX3" fmla="*/ 733521 w 2856982"/>
              <a:gd name="connsiteY3" fmla="*/ 3495369 h 3495369"/>
              <a:gd name="connsiteX4" fmla="*/ 0 w 2856982"/>
              <a:gd name="connsiteY4" fmla="*/ 1285923 h 3495369"/>
              <a:gd name="connsiteX5" fmla="*/ 0 w 2856982"/>
              <a:gd name="connsiteY5" fmla="*/ 0 h 349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6982" h="3495369">
                <a:moveTo>
                  <a:pt x="0" y="0"/>
                </a:moveTo>
                <a:cubicBezTo>
                  <a:pt x="2856982" y="0"/>
                  <a:pt x="2856982" y="0"/>
                  <a:pt x="2856982" y="0"/>
                </a:cubicBezTo>
                <a:lnTo>
                  <a:pt x="2856982" y="3495369"/>
                </a:lnTo>
                <a:cubicBezTo>
                  <a:pt x="733521" y="3495369"/>
                  <a:pt x="733521" y="3495369"/>
                  <a:pt x="733521" y="3495369"/>
                </a:cubicBezTo>
                <a:cubicBezTo>
                  <a:pt x="276403" y="2876334"/>
                  <a:pt x="0" y="2114351"/>
                  <a:pt x="0" y="1285923"/>
                </a:cubicBezTo>
                <a:cubicBezTo>
                  <a:pt x="0" y="0"/>
                  <a:pt x="0" y="0"/>
                  <a:pt x="0" y="0"/>
                </a:cubicBezTo>
                <a:close/>
              </a:path>
            </a:pathLst>
          </a:custGeom>
          <a:solidFill>
            <a:schemeClr val="bg1">
              <a:lumMod val="75000"/>
            </a:schemeClr>
          </a:solidFill>
        </p:spPr>
        <p:txBody>
          <a:bodyPr wrap="square" tIns="1188720">
            <a:noAutofit/>
          </a:bodyPr>
          <a:lstStyle>
            <a:lvl1pPr algn="ctr">
              <a:defRPr/>
            </a:lvl1pPr>
          </a:lstStyle>
          <a:p>
            <a:r>
              <a:rPr lang="en-US"/>
              <a:t>Click icon to add picture</a:t>
            </a:r>
          </a:p>
        </p:txBody>
      </p:sp>
      <p:sp>
        <p:nvSpPr>
          <p:cNvPr id="15" name="Title 3">
            <a:extLst>
              <a:ext uri="{FF2B5EF4-FFF2-40B4-BE49-F238E27FC236}">
                <a16:creationId xmlns:a16="http://schemas.microsoft.com/office/drawing/2014/main" id="{66D07E3D-6BE9-A941-A2FF-BF3BDB54304B}"/>
              </a:ext>
            </a:extLst>
          </p:cNvPr>
          <p:cNvSpPr>
            <a:spLocks noGrp="1"/>
          </p:cNvSpPr>
          <p:nvPr>
            <p:ph type="title"/>
          </p:nvPr>
        </p:nvSpPr>
        <p:spPr>
          <a:xfrm>
            <a:off x="468312" y="1427163"/>
            <a:ext cx="7421563" cy="2076433"/>
          </a:xfrm>
          <a:noFill/>
        </p:spPr>
        <p:txBody>
          <a:bodyPr lIns="0" tIns="0" rIns="731520" bIns="0" anchor="ctr" anchorCtr="0"/>
          <a:lstStyle>
            <a:lvl1pPr>
              <a:lnSpc>
                <a:spcPct val="100000"/>
              </a:lnSpc>
              <a:defRPr sz="3000" b="1" i="0">
                <a:solidFill>
                  <a:schemeClr val="bg1"/>
                </a:solidFill>
              </a:defRPr>
            </a:lvl1pPr>
          </a:lstStyle>
          <a:p>
            <a:r>
              <a:rPr lang="en-US"/>
              <a:t>Click to edit Master title style</a:t>
            </a:r>
            <a:endParaRPr lang="en-US" dirty="0"/>
          </a:p>
        </p:txBody>
      </p:sp>
      <p:sp>
        <p:nvSpPr>
          <p:cNvPr id="16" name="Text Placeholder 6">
            <a:extLst>
              <a:ext uri="{FF2B5EF4-FFF2-40B4-BE49-F238E27FC236}">
                <a16:creationId xmlns:a16="http://schemas.microsoft.com/office/drawing/2014/main" id="{44E500B8-F67C-5B49-8D18-41101EF0502C}"/>
              </a:ext>
            </a:extLst>
          </p:cNvPr>
          <p:cNvSpPr>
            <a:spLocks noGrp="1"/>
          </p:cNvSpPr>
          <p:nvPr>
            <p:ph type="body" sz="quarter" idx="18" hasCustomPrompt="1"/>
          </p:nvPr>
        </p:nvSpPr>
        <p:spPr>
          <a:xfrm>
            <a:off x="5638375" y="3503596"/>
            <a:ext cx="2251499" cy="1038667"/>
          </a:xfrm>
        </p:spPr>
        <p:txBody>
          <a:bodyPr tIns="0"/>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 Click to edit</a:t>
            </a:r>
          </a:p>
        </p:txBody>
      </p:sp>
      <p:pic>
        <p:nvPicPr>
          <p:cNvPr id="10" name="Picture 9">
            <a:extLst>
              <a:ext uri="{FF2B5EF4-FFF2-40B4-BE49-F238E27FC236}">
                <a16:creationId xmlns:a16="http://schemas.microsoft.com/office/drawing/2014/main" id="{9AB94BC1-1169-B24D-B3BB-245FAAB75D0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72621439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ll out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5" name="Footer Placeholder 4">
            <a:extLst>
              <a:ext uri="{FF2B5EF4-FFF2-40B4-BE49-F238E27FC236}">
                <a16:creationId xmlns:a16="http://schemas.microsoft.com/office/drawing/2014/main" id="{8F051FF9-3593-6341-A38B-6B4BEACE4D45}"/>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7" name="TextBox 6">
            <a:extLst>
              <a:ext uri="{FF2B5EF4-FFF2-40B4-BE49-F238E27FC236}">
                <a16:creationId xmlns:a16="http://schemas.microsoft.com/office/drawing/2014/main" id="{4FBF1DF0-5259-B140-98C8-5A22FFC95A09}"/>
              </a:ext>
            </a:extLst>
          </p:cNvPr>
          <p:cNvSpPr txBox="1"/>
          <p:nvPr userDrawn="1"/>
        </p:nvSpPr>
        <p:spPr>
          <a:xfrm>
            <a:off x="6972300" y="2486025"/>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2" name="Text Placeholder 11">
            <a:extLst>
              <a:ext uri="{FF2B5EF4-FFF2-40B4-BE49-F238E27FC236}">
                <a16:creationId xmlns:a16="http://schemas.microsoft.com/office/drawing/2014/main" id="{68CD0C29-68A9-F242-BE34-A4988100D239}"/>
              </a:ext>
            </a:extLst>
          </p:cNvPr>
          <p:cNvSpPr>
            <a:spLocks noGrp="1"/>
          </p:cNvSpPr>
          <p:nvPr>
            <p:ph type="body" sz="quarter" idx="14"/>
          </p:nvPr>
        </p:nvSpPr>
        <p:spPr>
          <a:xfrm>
            <a:off x="461963" y="4729798"/>
            <a:ext cx="5781675" cy="1185862"/>
          </a:xfrm>
        </p:spPr>
        <p:txBody>
          <a:bodyPr tIns="91440"/>
          <a:lstStyle/>
          <a:p>
            <a:pPr lvl="0"/>
            <a:r>
              <a:rPr lang="en-US"/>
              <a:t>Click to edit Master text styles</a:t>
            </a:r>
          </a:p>
        </p:txBody>
      </p:sp>
      <p:sp>
        <p:nvSpPr>
          <p:cNvPr id="11" name="Title 3">
            <a:extLst>
              <a:ext uri="{FF2B5EF4-FFF2-40B4-BE49-F238E27FC236}">
                <a16:creationId xmlns:a16="http://schemas.microsoft.com/office/drawing/2014/main" id="{3485B6F4-E6CC-4E4E-A21F-C2CED10BA655}"/>
              </a:ext>
            </a:extLst>
          </p:cNvPr>
          <p:cNvSpPr>
            <a:spLocks noGrp="1"/>
          </p:cNvSpPr>
          <p:nvPr>
            <p:ph type="title"/>
          </p:nvPr>
        </p:nvSpPr>
        <p:spPr>
          <a:xfrm>
            <a:off x="461962" y="412750"/>
            <a:ext cx="7421563" cy="2180548"/>
          </a:xfrm>
          <a:noFill/>
        </p:spPr>
        <p:txBody>
          <a:bodyPr lIns="0" tIns="0" rIns="0" bIns="365760" anchor="ctr" anchorCtr="0"/>
          <a:lstStyle>
            <a:lvl1pPr>
              <a:lnSpc>
                <a:spcPct val="100000"/>
              </a:lnSpc>
              <a:defRPr sz="3200" b="1" i="0">
                <a:solidFill>
                  <a:schemeClr val="bg1"/>
                </a:solidFill>
              </a:defRPr>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2E71D140-1984-9A43-8AB2-C185C8433C6E}"/>
              </a:ext>
            </a:extLst>
          </p:cNvPr>
          <p:cNvSpPr>
            <a:spLocks noGrp="1"/>
          </p:cNvSpPr>
          <p:nvPr>
            <p:ph type="pic" sz="quarter" idx="15"/>
          </p:nvPr>
        </p:nvSpPr>
        <p:spPr>
          <a:xfrm>
            <a:off x="9078687" y="1"/>
            <a:ext cx="3113314" cy="2763520"/>
          </a:xfrm>
          <a:solidFill>
            <a:schemeClr val="bg1">
              <a:lumMod val="75000"/>
            </a:schemeClr>
          </a:solidFill>
        </p:spPr>
        <p:txBody>
          <a:bodyPr tIns="731520"/>
          <a:lstStyle>
            <a:lvl1pPr algn="ctr">
              <a:defRPr/>
            </a:lvl1pPr>
          </a:lstStyle>
          <a:p>
            <a:r>
              <a:rPr lang="en-US"/>
              <a:t>Click icon to add picture</a:t>
            </a:r>
          </a:p>
        </p:txBody>
      </p:sp>
      <p:sp>
        <p:nvSpPr>
          <p:cNvPr id="14" name="Text Placeholder 2">
            <a:extLst>
              <a:ext uri="{FF2B5EF4-FFF2-40B4-BE49-F238E27FC236}">
                <a16:creationId xmlns:a16="http://schemas.microsoft.com/office/drawing/2014/main" id="{C3D4C8EC-E84B-7341-86A0-866278ACD4AE}"/>
              </a:ext>
            </a:extLst>
          </p:cNvPr>
          <p:cNvSpPr>
            <a:spLocks noGrp="1"/>
          </p:cNvSpPr>
          <p:nvPr>
            <p:ph type="body" sz="quarter" idx="19"/>
          </p:nvPr>
        </p:nvSpPr>
        <p:spPr>
          <a:xfrm>
            <a:off x="461963" y="3441380"/>
            <a:ext cx="5484685" cy="984738"/>
          </a:xfrm>
        </p:spPr>
        <p:txBody>
          <a:bodyPr lIns="0" tIns="0" rIns="91440"/>
          <a:lstStyle>
            <a:lvl1pPr>
              <a:lnSpc>
                <a:spcPct val="100000"/>
              </a:lnSpc>
              <a:spcAft>
                <a:spcPts val="0"/>
              </a:spcAft>
              <a:defRPr sz="2200" b="1" i="0">
                <a:solidFill>
                  <a:schemeClr val="accent3"/>
                </a:solidFill>
                <a:latin typeface="+mn-lt"/>
              </a:defRPr>
            </a:lvl1pPr>
            <a:lvl2pPr>
              <a:lnSpc>
                <a:spcPct val="100000"/>
              </a:lnSpc>
              <a:spcAft>
                <a:spcPts val="0"/>
              </a:spcAft>
              <a:defRPr sz="2200" b="1">
                <a:solidFill>
                  <a:schemeClr val="accent3"/>
                </a:solidFill>
              </a:defRPr>
            </a:lvl2pPr>
            <a:lvl3pPr marL="0" indent="0">
              <a:buFontTx/>
              <a:buNone/>
              <a:defRPr sz="2200" b="1">
                <a:solidFill>
                  <a:schemeClr val="accent3"/>
                </a:solidFill>
              </a:defRPr>
            </a:lvl3pPr>
            <a:lvl4pPr marL="0" indent="0">
              <a:buFontTx/>
              <a:buNone/>
              <a:defRPr sz="2200" b="1">
                <a:solidFill>
                  <a:schemeClr val="accent3"/>
                </a:solidFill>
              </a:defRPr>
            </a:lvl4pPr>
            <a:lvl5pPr marL="0" indent="0">
              <a:buFontTx/>
              <a:buNone/>
              <a:defRPr sz="2200" b="1">
                <a:solidFill>
                  <a:schemeClr val="accent3"/>
                </a:solidFill>
              </a:defRPr>
            </a:lvl5pPr>
            <a:lvl6pPr marL="0" indent="0">
              <a:buFontTx/>
              <a:buNone/>
              <a:defRPr sz="2200" b="1">
                <a:solidFill>
                  <a:schemeClr val="accent3"/>
                </a:solidFill>
              </a:defRPr>
            </a:lvl6pPr>
            <a:lvl7pPr marL="0" indent="0">
              <a:buFontTx/>
              <a:buNone/>
              <a:defRPr sz="2200" b="1">
                <a:solidFill>
                  <a:schemeClr val="accent3"/>
                </a:solidFill>
              </a:defRPr>
            </a:lvl7pPr>
            <a:lvl8pPr marL="0" indent="0">
              <a:buFontTx/>
              <a:buNone/>
              <a:defRPr sz="2200" b="1">
                <a:solidFill>
                  <a:schemeClr val="accent3"/>
                </a:solidFill>
              </a:defRPr>
            </a:lvl8pPr>
            <a:lvl9pPr marL="0" indent="0">
              <a:buFontTx/>
              <a:buNone/>
              <a:defRPr sz="2200" b="1">
                <a:solidFill>
                  <a:schemeClr val="accent3"/>
                </a:solidFill>
              </a:defRPr>
            </a:lvl9pPr>
          </a:lstStyle>
          <a:p>
            <a:pPr lvl="0"/>
            <a:r>
              <a:rPr lang="en-US"/>
              <a:t>Click to edit Master text styles</a:t>
            </a:r>
          </a:p>
        </p:txBody>
      </p:sp>
      <p:sp>
        <p:nvSpPr>
          <p:cNvPr id="15" name="Text Placeholder 12">
            <a:extLst>
              <a:ext uri="{FF2B5EF4-FFF2-40B4-BE49-F238E27FC236}">
                <a16:creationId xmlns:a16="http://schemas.microsoft.com/office/drawing/2014/main" id="{01646F88-B2B6-1B4D-B4DA-43FFF6B605FA}"/>
              </a:ext>
            </a:extLst>
          </p:cNvPr>
          <p:cNvSpPr>
            <a:spLocks noGrp="1"/>
          </p:cNvSpPr>
          <p:nvPr>
            <p:ph type="body" sz="quarter" idx="20" hasCustomPrompt="1"/>
          </p:nvPr>
        </p:nvSpPr>
        <p:spPr>
          <a:xfrm>
            <a:off x="7148946" y="3419433"/>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1,234</a:t>
            </a:r>
          </a:p>
        </p:txBody>
      </p:sp>
      <p:sp>
        <p:nvSpPr>
          <p:cNvPr id="16" name="Text Placeholder 12">
            <a:extLst>
              <a:ext uri="{FF2B5EF4-FFF2-40B4-BE49-F238E27FC236}">
                <a16:creationId xmlns:a16="http://schemas.microsoft.com/office/drawing/2014/main" id="{FBF8FF4C-1801-1D48-A2DD-74FBD4CB81D1}"/>
              </a:ext>
            </a:extLst>
          </p:cNvPr>
          <p:cNvSpPr>
            <a:spLocks noGrp="1"/>
          </p:cNvSpPr>
          <p:nvPr>
            <p:ph type="body" sz="quarter" idx="21" hasCustomPrompt="1"/>
          </p:nvPr>
        </p:nvSpPr>
        <p:spPr>
          <a:xfrm>
            <a:off x="7148946" y="3835071"/>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sp>
        <p:nvSpPr>
          <p:cNvPr id="17" name="Text Placeholder 12">
            <a:extLst>
              <a:ext uri="{FF2B5EF4-FFF2-40B4-BE49-F238E27FC236}">
                <a16:creationId xmlns:a16="http://schemas.microsoft.com/office/drawing/2014/main" id="{19F13525-093C-9142-9F68-8BA82F0C3E9A}"/>
              </a:ext>
            </a:extLst>
          </p:cNvPr>
          <p:cNvSpPr>
            <a:spLocks noGrp="1"/>
          </p:cNvSpPr>
          <p:nvPr>
            <p:ph type="body" sz="quarter" idx="22" hasCustomPrompt="1"/>
          </p:nvPr>
        </p:nvSpPr>
        <p:spPr>
          <a:xfrm>
            <a:off x="7148946" y="4268518"/>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a:t>
            </a:r>
          </a:p>
        </p:txBody>
      </p:sp>
      <p:sp>
        <p:nvSpPr>
          <p:cNvPr id="18" name="Text Placeholder 12">
            <a:extLst>
              <a:ext uri="{FF2B5EF4-FFF2-40B4-BE49-F238E27FC236}">
                <a16:creationId xmlns:a16="http://schemas.microsoft.com/office/drawing/2014/main" id="{0A3EFF8C-30C1-D840-9A86-21DC62798E7F}"/>
              </a:ext>
            </a:extLst>
          </p:cNvPr>
          <p:cNvSpPr>
            <a:spLocks noGrp="1"/>
          </p:cNvSpPr>
          <p:nvPr>
            <p:ph type="body" sz="quarter" idx="23" hasCustomPrompt="1"/>
          </p:nvPr>
        </p:nvSpPr>
        <p:spPr>
          <a:xfrm>
            <a:off x="7148946" y="4684156"/>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sp>
        <p:nvSpPr>
          <p:cNvPr id="19" name="Text Placeholder 12">
            <a:extLst>
              <a:ext uri="{FF2B5EF4-FFF2-40B4-BE49-F238E27FC236}">
                <a16:creationId xmlns:a16="http://schemas.microsoft.com/office/drawing/2014/main" id="{B8BCE8F2-6527-564D-A90C-620636A40B62}"/>
              </a:ext>
            </a:extLst>
          </p:cNvPr>
          <p:cNvSpPr>
            <a:spLocks noGrp="1"/>
          </p:cNvSpPr>
          <p:nvPr>
            <p:ph type="body" sz="quarter" idx="24" hasCustomPrompt="1"/>
          </p:nvPr>
        </p:nvSpPr>
        <p:spPr>
          <a:xfrm>
            <a:off x="7148946" y="5165105"/>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1,234</a:t>
            </a:r>
          </a:p>
        </p:txBody>
      </p:sp>
      <p:sp>
        <p:nvSpPr>
          <p:cNvPr id="20" name="Text Placeholder 12">
            <a:extLst>
              <a:ext uri="{FF2B5EF4-FFF2-40B4-BE49-F238E27FC236}">
                <a16:creationId xmlns:a16="http://schemas.microsoft.com/office/drawing/2014/main" id="{62FD70E6-F0A9-B44E-9DFD-55E0F34C3E47}"/>
              </a:ext>
            </a:extLst>
          </p:cNvPr>
          <p:cNvSpPr>
            <a:spLocks noGrp="1"/>
          </p:cNvSpPr>
          <p:nvPr>
            <p:ph type="body" sz="quarter" idx="25" hasCustomPrompt="1"/>
          </p:nvPr>
        </p:nvSpPr>
        <p:spPr>
          <a:xfrm>
            <a:off x="7148946" y="5580743"/>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pic>
        <p:nvPicPr>
          <p:cNvPr id="22" name="Picture 21">
            <a:extLst>
              <a:ext uri="{FF2B5EF4-FFF2-40B4-BE49-F238E27FC236}">
                <a16:creationId xmlns:a16="http://schemas.microsoft.com/office/drawing/2014/main" id="{316E5107-A15E-634A-994C-54AB5E3153A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423525796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ll out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5" name="Footer Placeholder 4">
            <a:extLst>
              <a:ext uri="{FF2B5EF4-FFF2-40B4-BE49-F238E27FC236}">
                <a16:creationId xmlns:a16="http://schemas.microsoft.com/office/drawing/2014/main" id="{8F051FF9-3593-6341-A38B-6B4BEACE4D45}"/>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7" name="TextBox 6">
            <a:extLst>
              <a:ext uri="{FF2B5EF4-FFF2-40B4-BE49-F238E27FC236}">
                <a16:creationId xmlns:a16="http://schemas.microsoft.com/office/drawing/2014/main" id="{4FBF1DF0-5259-B140-98C8-5A22FFC95A09}"/>
              </a:ext>
            </a:extLst>
          </p:cNvPr>
          <p:cNvSpPr txBox="1"/>
          <p:nvPr userDrawn="1"/>
        </p:nvSpPr>
        <p:spPr>
          <a:xfrm>
            <a:off x="6972300" y="2486025"/>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1" name="Title 3">
            <a:extLst>
              <a:ext uri="{FF2B5EF4-FFF2-40B4-BE49-F238E27FC236}">
                <a16:creationId xmlns:a16="http://schemas.microsoft.com/office/drawing/2014/main" id="{3485B6F4-E6CC-4E4E-A21F-C2CED10BA655}"/>
              </a:ext>
            </a:extLst>
          </p:cNvPr>
          <p:cNvSpPr>
            <a:spLocks noGrp="1"/>
          </p:cNvSpPr>
          <p:nvPr>
            <p:ph type="title"/>
          </p:nvPr>
        </p:nvSpPr>
        <p:spPr>
          <a:xfrm>
            <a:off x="461962" y="412750"/>
            <a:ext cx="7421563" cy="2180548"/>
          </a:xfrm>
          <a:noFill/>
        </p:spPr>
        <p:txBody>
          <a:bodyPr lIns="0" tIns="0" rIns="0" bIns="365760" anchor="ctr" anchorCtr="0"/>
          <a:lstStyle>
            <a:lvl1pPr>
              <a:lnSpc>
                <a:spcPct val="100000"/>
              </a:lnSpc>
              <a:defRPr sz="3200" b="1" i="0">
                <a:solidFill>
                  <a:schemeClr val="bg1"/>
                </a:solidFill>
              </a:defRPr>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2E71D140-1984-9A43-8AB2-C185C8433C6E}"/>
              </a:ext>
            </a:extLst>
          </p:cNvPr>
          <p:cNvSpPr>
            <a:spLocks noGrp="1"/>
          </p:cNvSpPr>
          <p:nvPr>
            <p:ph type="pic" sz="quarter" idx="15"/>
          </p:nvPr>
        </p:nvSpPr>
        <p:spPr>
          <a:xfrm>
            <a:off x="9078687" y="1"/>
            <a:ext cx="3113314" cy="2763520"/>
          </a:xfrm>
          <a:solidFill>
            <a:schemeClr val="bg1">
              <a:lumMod val="75000"/>
            </a:schemeClr>
          </a:solidFill>
        </p:spPr>
        <p:txBody>
          <a:bodyPr tIns="731520"/>
          <a:lstStyle>
            <a:lvl1pPr algn="ctr">
              <a:defRPr/>
            </a:lvl1pPr>
          </a:lstStyle>
          <a:p>
            <a:r>
              <a:rPr lang="en-US"/>
              <a:t>Click icon to add picture</a:t>
            </a:r>
          </a:p>
        </p:txBody>
      </p:sp>
      <p:sp>
        <p:nvSpPr>
          <p:cNvPr id="22" name="Text Placeholder 11">
            <a:extLst>
              <a:ext uri="{FF2B5EF4-FFF2-40B4-BE49-F238E27FC236}">
                <a16:creationId xmlns:a16="http://schemas.microsoft.com/office/drawing/2014/main" id="{9E76C706-2CC1-004E-BD32-05CC8F301B23}"/>
              </a:ext>
            </a:extLst>
          </p:cNvPr>
          <p:cNvSpPr>
            <a:spLocks noGrp="1"/>
          </p:cNvSpPr>
          <p:nvPr>
            <p:ph type="body" sz="quarter" idx="14"/>
          </p:nvPr>
        </p:nvSpPr>
        <p:spPr>
          <a:xfrm>
            <a:off x="461963" y="4729798"/>
            <a:ext cx="5781675" cy="1185862"/>
          </a:xfrm>
        </p:spPr>
        <p:txBody>
          <a:bodyPr tIns="91440"/>
          <a:lstStyle/>
          <a:p>
            <a:pPr lvl="0"/>
            <a:r>
              <a:rPr lang="en-US"/>
              <a:t>Click to edit Master text styles</a:t>
            </a:r>
          </a:p>
        </p:txBody>
      </p:sp>
      <p:sp>
        <p:nvSpPr>
          <p:cNvPr id="23" name="Text Placeholder 2">
            <a:extLst>
              <a:ext uri="{FF2B5EF4-FFF2-40B4-BE49-F238E27FC236}">
                <a16:creationId xmlns:a16="http://schemas.microsoft.com/office/drawing/2014/main" id="{5EF4A391-49FE-754D-807C-14CED30112B4}"/>
              </a:ext>
            </a:extLst>
          </p:cNvPr>
          <p:cNvSpPr>
            <a:spLocks noGrp="1"/>
          </p:cNvSpPr>
          <p:nvPr>
            <p:ph type="body" sz="quarter" idx="19"/>
          </p:nvPr>
        </p:nvSpPr>
        <p:spPr>
          <a:xfrm>
            <a:off x="461963" y="3441380"/>
            <a:ext cx="5484685" cy="984738"/>
          </a:xfrm>
        </p:spPr>
        <p:txBody>
          <a:bodyPr lIns="0" tIns="0" rIns="91440"/>
          <a:lstStyle>
            <a:lvl1pPr>
              <a:lnSpc>
                <a:spcPct val="100000"/>
              </a:lnSpc>
              <a:spcAft>
                <a:spcPts val="0"/>
              </a:spcAft>
              <a:defRPr sz="2200" b="1" i="0">
                <a:solidFill>
                  <a:schemeClr val="accent3"/>
                </a:solidFill>
                <a:latin typeface="+mn-lt"/>
              </a:defRPr>
            </a:lvl1pPr>
            <a:lvl2pPr>
              <a:lnSpc>
                <a:spcPct val="100000"/>
              </a:lnSpc>
              <a:spcAft>
                <a:spcPts val="0"/>
              </a:spcAft>
              <a:defRPr sz="2200" b="1">
                <a:solidFill>
                  <a:schemeClr val="accent3"/>
                </a:solidFill>
              </a:defRPr>
            </a:lvl2pPr>
            <a:lvl3pPr marL="0" indent="0">
              <a:buFontTx/>
              <a:buNone/>
              <a:defRPr sz="2200" b="1">
                <a:solidFill>
                  <a:schemeClr val="accent3"/>
                </a:solidFill>
              </a:defRPr>
            </a:lvl3pPr>
            <a:lvl4pPr marL="0" indent="0">
              <a:buFontTx/>
              <a:buNone/>
              <a:defRPr sz="2200" b="1">
                <a:solidFill>
                  <a:schemeClr val="accent3"/>
                </a:solidFill>
              </a:defRPr>
            </a:lvl4pPr>
            <a:lvl5pPr marL="0" indent="0">
              <a:buFontTx/>
              <a:buNone/>
              <a:defRPr sz="2200" b="1">
                <a:solidFill>
                  <a:schemeClr val="accent3"/>
                </a:solidFill>
              </a:defRPr>
            </a:lvl5pPr>
            <a:lvl6pPr marL="0" indent="0">
              <a:buFontTx/>
              <a:buNone/>
              <a:defRPr sz="2200" b="1">
                <a:solidFill>
                  <a:schemeClr val="accent3"/>
                </a:solidFill>
              </a:defRPr>
            </a:lvl6pPr>
            <a:lvl7pPr marL="0" indent="0">
              <a:buFontTx/>
              <a:buNone/>
              <a:defRPr sz="2200" b="1">
                <a:solidFill>
                  <a:schemeClr val="accent3"/>
                </a:solidFill>
              </a:defRPr>
            </a:lvl7pPr>
            <a:lvl8pPr marL="0" indent="0">
              <a:buFontTx/>
              <a:buNone/>
              <a:defRPr sz="2200" b="1">
                <a:solidFill>
                  <a:schemeClr val="accent3"/>
                </a:solidFill>
              </a:defRPr>
            </a:lvl8pPr>
            <a:lvl9pPr marL="0" indent="0">
              <a:buFontTx/>
              <a:buNone/>
              <a:defRPr sz="2200" b="1">
                <a:solidFill>
                  <a:schemeClr val="accent3"/>
                </a:solidFill>
              </a:defRPr>
            </a:lvl9pPr>
          </a:lstStyle>
          <a:p>
            <a:pPr lvl="0"/>
            <a:r>
              <a:rPr lang="en-US"/>
              <a:t>Click to edit Master text styles</a:t>
            </a:r>
          </a:p>
        </p:txBody>
      </p:sp>
      <p:sp>
        <p:nvSpPr>
          <p:cNvPr id="24" name="Text Placeholder 12">
            <a:extLst>
              <a:ext uri="{FF2B5EF4-FFF2-40B4-BE49-F238E27FC236}">
                <a16:creationId xmlns:a16="http://schemas.microsoft.com/office/drawing/2014/main" id="{BD16161B-1CAE-104C-AF50-FB8EBC09CA98}"/>
              </a:ext>
            </a:extLst>
          </p:cNvPr>
          <p:cNvSpPr>
            <a:spLocks noGrp="1"/>
          </p:cNvSpPr>
          <p:nvPr>
            <p:ph type="body" sz="quarter" idx="20" hasCustomPrompt="1"/>
          </p:nvPr>
        </p:nvSpPr>
        <p:spPr>
          <a:xfrm>
            <a:off x="7148946" y="3419433"/>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1,234</a:t>
            </a:r>
          </a:p>
        </p:txBody>
      </p:sp>
      <p:sp>
        <p:nvSpPr>
          <p:cNvPr id="25" name="Text Placeholder 12">
            <a:extLst>
              <a:ext uri="{FF2B5EF4-FFF2-40B4-BE49-F238E27FC236}">
                <a16:creationId xmlns:a16="http://schemas.microsoft.com/office/drawing/2014/main" id="{64B784A8-9C7D-0141-A746-C8BA90528AFE}"/>
              </a:ext>
            </a:extLst>
          </p:cNvPr>
          <p:cNvSpPr>
            <a:spLocks noGrp="1"/>
          </p:cNvSpPr>
          <p:nvPr>
            <p:ph type="body" sz="quarter" idx="21" hasCustomPrompt="1"/>
          </p:nvPr>
        </p:nvSpPr>
        <p:spPr>
          <a:xfrm>
            <a:off x="7148946" y="3835071"/>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sp>
        <p:nvSpPr>
          <p:cNvPr id="26" name="Text Placeholder 12">
            <a:extLst>
              <a:ext uri="{FF2B5EF4-FFF2-40B4-BE49-F238E27FC236}">
                <a16:creationId xmlns:a16="http://schemas.microsoft.com/office/drawing/2014/main" id="{181CB463-BCB8-AC4A-8437-54247E806D03}"/>
              </a:ext>
            </a:extLst>
          </p:cNvPr>
          <p:cNvSpPr>
            <a:spLocks noGrp="1"/>
          </p:cNvSpPr>
          <p:nvPr>
            <p:ph type="body" sz="quarter" idx="22" hasCustomPrompt="1"/>
          </p:nvPr>
        </p:nvSpPr>
        <p:spPr>
          <a:xfrm>
            <a:off x="7148946" y="4268518"/>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a:t>
            </a:r>
          </a:p>
        </p:txBody>
      </p:sp>
      <p:sp>
        <p:nvSpPr>
          <p:cNvPr id="27" name="Text Placeholder 12">
            <a:extLst>
              <a:ext uri="{FF2B5EF4-FFF2-40B4-BE49-F238E27FC236}">
                <a16:creationId xmlns:a16="http://schemas.microsoft.com/office/drawing/2014/main" id="{F7D4178C-81E1-9D4A-936F-2893CF14F51F}"/>
              </a:ext>
            </a:extLst>
          </p:cNvPr>
          <p:cNvSpPr>
            <a:spLocks noGrp="1"/>
          </p:cNvSpPr>
          <p:nvPr>
            <p:ph type="body" sz="quarter" idx="23" hasCustomPrompt="1"/>
          </p:nvPr>
        </p:nvSpPr>
        <p:spPr>
          <a:xfrm>
            <a:off x="7148946" y="4684156"/>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sp>
        <p:nvSpPr>
          <p:cNvPr id="28" name="Text Placeholder 12">
            <a:extLst>
              <a:ext uri="{FF2B5EF4-FFF2-40B4-BE49-F238E27FC236}">
                <a16:creationId xmlns:a16="http://schemas.microsoft.com/office/drawing/2014/main" id="{2958E59F-651F-4445-811D-3809594E6468}"/>
              </a:ext>
            </a:extLst>
          </p:cNvPr>
          <p:cNvSpPr>
            <a:spLocks noGrp="1"/>
          </p:cNvSpPr>
          <p:nvPr>
            <p:ph type="body" sz="quarter" idx="24" hasCustomPrompt="1"/>
          </p:nvPr>
        </p:nvSpPr>
        <p:spPr>
          <a:xfrm>
            <a:off x="7148946" y="5165105"/>
            <a:ext cx="1502228" cy="439387"/>
          </a:xfrm>
        </p:spPr>
        <p:txBody>
          <a:bodyPr tIns="0" anchor="b" anchorCtr="0"/>
          <a:lstStyle>
            <a:lvl1pPr>
              <a:defRPr sz="3200" b="1" i="0">
                <a:solidFill>
                  <a:schemeClr val="accent1"/>
                </a:solidFill>
                <a:latin typeface="Times New Roman" panose="02020603050405020304" pitchFamily="18" charset="0"/>
                <a:cs typeface="Times New Roman" panose="02020603050405020304" pitchFamily="18" charset="0"/>
              </a:defRPr>
            </a:lvl1pPr>
            <a:lvl2pPr>
              <a:defRPr sz="3200" b="1">
                <a:solidFill>
                  <a:schemeClr val="accent1"/>
                </a:solidFill>
                <a:latin typeface="Times New Roman" panose="02020603050405020304" pitchFamily="18" charset="0"/>
                <a:cs typeface="Times New Roman" panose="02020603050405020304" pitchFamily="18" charset="0"/>
              </a:defRPr>
            </a:lvl2pPr>
            <a:lvl3pPr marL="0" indent="0">
              <a:buFontTx/>
              <a:buNone/>
              <a:defRPr sz="3200" b="1" i="0">
                <a:solidFill>
                  <a:schemeClr val="accent1"/>
                </a:solidFill>
                <a:latin typeface="Times New Roman" panose="02020603050405020304" pitchFamily="18" charset="0"/>
                <a:cs typeface="Times New Roman" panose="02020603050405020304" pitchFamily="18" charset="0"/>
              </a:defRPr>
            </a:lvl3pPr>
            <a:lvl4pPr marL="0" indent="0">
              <a:buFontTx/>
              <a:buNone/>
              <a:defRPr sz="3200" b="1" i="0">
                <a:solidFill>
                  <a:schemeClr val="accent1"/>
                </a:solidFill>
                <a:latin typeface="Times New Roman" panose="02020603050405020304" pitchFamily="18" charset="0"/>
                <a:cs typeface="Times New Roman" panose="02020603050405020304" pitchFamily="18" charset="0"/>
              </a:defRPr>
            </a:lvl4pPr>
            <a:lvl5pPr>
              <a:defRPr sz="3200" b="1" i="0">
                <a:solidFill>
                  <a:schemeClr val="accent1"/>
                </a:solidFill>
                <a:latin typeface="Times New Roman" panose="02020603050405020304" pitchFamily="18" charset="0"/>
                <a:cs typeface="Times New Roman" panose="02020603050405020304" pitchFamily="18" charset="0"/>
              </a:defRPr>
            </a:lvl5pPr>
            <a:lvl6pPr marL="0" indent="0">
              <a:buFontTx/>
              <a:buNone/>
              <a:defRPr sz="3200" b="1" i="0">
                <a:solidFill>
                  <a:schemeClr val="accent1"/>
                </a:solidFill>
                <a:latin typeface="Times New Roman" panose="02020603050405020304" pitchFamily="18" charset="0"/>
                <a:cs typeface="Times New Roman" panose="02020603050405020304" pitchFamily="18" charset="0"/>
              </a:defRPr>
            </a:lvl6pPr>
            <a:lvl7pPr marL="0" indent="0">
              <a:buFontTx/>
              <a:buNone/>
              <a:defRPr sz="3200" b="1" i="0">
                <a:solidFill>
                  <a:schemeClr val="accent1"/>
                </a:solidFill>
                <a:latin typeface="Times New Roman" panose="02020603050405020304" pitchFamily="18" charset="0"/>
                <a:cs typeface="Times New Roman" panose="02020603050405020304" pitchFamily="18" charset="0"/>
              </a:defRPr>
            </a:lvl7pPr>
            <a:lvl8pPr>
              <a:defRPr sz="3200" b="1" i="0">
                <a:solidFill>
                  <a:schemeClr val="accent1"/>
                </a:solidFill>
                <a:latin typeface="Times New Roman" panose="02020603050405020304" pitchFamily="18" charset="0"/>
                <a:cs typeface="Times New Roman" panose="02020603050405020304" pitchFamily="18" charset="0"/>
              </a:defRPr>
            </a:lvl8pPr>
            <a:lvl9pPr>
              <a:defRPr sz="3200" b="1" i="0">
                <a:solidFill>
                  <a:schemeClr val="accent1"/>
                </a:solidFill>
                <a:latin typeface="Times New Roman" panose="02020603050405020304" pitchFamily="18" charset="0"/>
                <a:cs typeface="Times New Roman" panose="02020603050405020304" pitchFamily="18" charset="0"/>
              </a:defRPr>
            </a:lvl9pPr>
          </a:lstStyle>
          <a:p>
            <a:pPr lvl="0"/>
            <a:r>
              <a:rPr lang="en-US" dirty="0"/>
              <a:t>1,234</a:t>
            </a:r>
          </a:p>
        </p:txBody>
      </p:sp>
      <p:sp>
        <p:nvSpPr>
          <p:cNvPr id="29" name="Text Placeholder 12">
            <a:extLst>
              <a:ext uri="{FF2B5EF4-FFF2-40B4-BE49-F238E27FC236}">
                <a16:creationId xmlns:a16="http://schemas.microsoft.com/office/drawing/2014/main" id="{F1761FED-CE9C-3541-80ED-13FB00356F1E}"/>
              </a:ext>
            </a:extLst>
          </p:cNvPr>
          <p:cNvSpPr>
            <a:spLocks noGrp="1"/>
          </p:cNvSpPr>
          <p:nvPr>
            <p:ph type="body" sz="quarter" idx="25" hasCustomPrompt="1"/>
          </p:nvPr>
        </p:nvSpPr>
        <p:spPr>
          <a:xfrm>
            <a:off x="7148946" y="5580743"/>
            <a:ext cx="1502228" cy="264820"/>
          </a:xfrm>
        </p:spPr>
        <p:txBody>
          <a:bodyPr tIns="0" anchor="t" anchorCtr="0"/>
          <a:lstStyle>
            <a:lvl1pPr>
              <a:defRPr sz="1200" b="1" i="0" cap="all" baseline="0">
                <a:solidFill>
                  <a:schemeClr val="accent1"/>
                </a:solidFill>
                <a:latin typeface="+mn-lt"/>
                <a:cs typeface="Times New Roman" panose="02020603050405020304" pitchFamily="18" charset="0"/>
              </a:defRPr>
            </a:lvl1pPr>
            <a:lvl2pPr>
              <a:defRPr sz="1200" b="1">
                <a:solidFill>
                  <a:schemeClr val="accent1"/>
                </a:solidFill>
                <a:latin typeface="+mn-lt"/>
                <a:cs typeface="Times New Roman" panose="02020603050405020304" pitchFamily="18" charset="0"/>
              </a:defRPr>
            </a:lvl2pPr>
            <a:lvl3pPr marL="0" indent="0">
              <a:buFontTx/>
              <a:buNone/>
              <a:defRPr sz="1200" b="1" i="0">
                <a:solidFill>
                  <a:schemeClr val="accent1"/>
                </a:solidFill>
                <a:latin typeface="+mn-lt"/>
                <a:cs typeface="Times New Roman" panose="02020603050405020304" pitchFamily="18" charset="0"/>
              </a:defRPr>
            </a:lvl3pPr>
            <a:lvl4pPr marL="0" indent="0">
              <a:buFontTx/>
              <a:buNone/>
              <a:defRPr sz="1200" b="1" i="0">
                <a:solidFill>
                  <a:schemeClr val="accent1"/>
                </a:solidFill>
                <a:latin typeface="+mn-lt"/>
                <a:cs typeface="Times New Roman" panose="02020603050405020304" pitchFamily="18" charset="0"/>
              </a:defRPr>
            </a:lvl4pPr>
            <a:lvl5pPr>
              <a:defRPr sz="1200" b="1" i="0">
                <a:solidFill>
                  <a:schemeClr val="accent1"/>
                </a:solidFill>
                <a:latin typeface="+mn-lt"/>
                <a:cs typeface="Times New Roman" panose="02020603050405020304" pitchFamily="18" charset="0"/>
              </a:defRPr>
            </a:lvl5pPr>
            <a:lvl6pPr marL="0" indent="0">
              <a:buFontTx/>
              <a:buNone/>
              <a:defRPr sz="1200" b="1" i="0">
                <a:solidFill>
                  <a:schemeClr val="accent1"/>
                </a:solidFill>
                <a:latin typeface="+mn-lt"/>
                <a:cs typeface="Times New Roman" panose="02020603050405020304" pitchFamily="18" charset="0"/>
              </a:defRPr>
            </a:lvl6pPr>
            <a:lvl7pPr marL="0" indent="0">
              <a:buFontTx/>
              <a:buNone/>
              <a:defRPr sz="1200" b="1" i="0">
                <a:solidFill>
                  <a:schemeClr val="accent1"/>
                </a:solidFill>
                <a:latin typeface="+mn-lt"/>
                <a:cs typeface="Times New Roman" panose="02020603050405020304" pitchFamily="18" charset="0"/>
              </a:defRPr>
            </a:lvl7pPr>
            <a:lvl8pPr>
              <a:defRPr sz="1200" b="1" i="0">
                <a:solidFill>
                  <a:schemeClr val="accent1"/>
                </a:solidFill>
                <a:latin typeface="+mn-lt"/>
                <a:cs typeface="Times New Roman" panose="02020603050405020304" pitchFamily="18" charset="0"/>
              </a:defRPr>
            </a:lvl8pPr>
            <a:lvl9pPr>
              <a:defRPr sz="1200" b="1" i="0">
                <a:solidFill>
                  <a:schemeClr val="accent1"/>
                </a:solidFill>
                <a:latin typeface="+mn-lt"/>
                <a:cs typeface="Times New Roman" panose="02020603050405020304" pitchFamily="18" charset="0"/>
              </a:defRPr>
            </a:lvl9pPr>
          </a:lstStyle>
          <a:p>
            <a:pPr lvl="0"/>
            <a:r>
              <a:rPr lang="en-US" dirty="0"/>
              <a:t>LABEL</a:t>
            </a:r>
          </a:p>
        </p:txBody>
      </p:sp>
      <p:pic>
        <p:nvPicPr>
          <p:cNvPr id="19" name="Picture 18">
            <a:extLst>
              <a:ext uri="{FF2B5EF4-FFF2-40B4-BE49-F238E27FC236}">
                <a16:creationId xmlns:a16="http://schemas.microsoft.com/office/drawing/2014/main" id="{D39C4B0F-6FE0-214D-A9EE-3E1B5F55266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32916790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video">
    <p:bg>
      <p:bgPr>
        <a:solidFill>
          <a:schemeClr val="bg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461962" y="1687513"/>
            <a:ext cx="11268075" cy="4370388"/>
          </a:xfrm>
          <a:solidFill>
            <a:schemeClr val="tx1"/>
          </a:solidFill>
        </p:spPr>
        <p:txBody>
          <a:bodyPr tIns="731520" anchor="ctr" anchorCtr="0"/>
          <a:lstStyle>
            <a:lvl1pPr algn="ctr">
              <a:defRPr sz="2000" b="0" i="0">
                <a:solidFill>
                  <a:schemeClr val="bg2"/>
                </a:solidFill>
              </a:defRPr>
            </a:lvl1pPr>
          </a:lstStyle>
          <a:p>
            <a:r>
              <a:rPr lang="en-US"/>
              <a:t>Click icon to add media</a:t>
            </a:r>
          </a:p>
        </p:txBody>
      </p:sp>
      <p:sp>
        <p:nvSpPr>
          <p:cNvPr id="4" name="Footer Placeholder 3">
            <a:extLst>
              <a:ext uri="{FF2B5EF4-FFF2-40B4-BE49-F238E27FC236}">
                <a16:creationId xmlns:a16="http://schemas.microsoft.com/office/drawing/2014/main" id="{8F28E75D-F0F4-1A4A-BA42-8E0F9FE8B800}"/>
              </a:ext>
            </a:extLst>
          </p:cNvPr>
          <p:cNvSpPr>
            <a:spLocks noGrp="1"/>
          </p:cNvSpPr>
          <p:nvPr>
            <p:ph type="ftr" sz="quarter" idx="12"/>
          </p:nvPr>
        </p:nvSpPr>
        <p:spPr/>
        <p:txBody>
          <a:bodyPr/>
          <a:lstStyle/>
          <a:p>
            <a:r>
              <a:rPr lang="en-US"/>
              <a:t>Confidential</a:t>
            </a:r>
          </a:p>
        </p:txBody>
      </p:sp>
      <p:sp>
        <p:nvSpPr>
          <p:cNvPr id="5" name="Slide Number Placeholder 4">
            <a:extLst>
              <a:ext uri="{FF2B5EF4-FFF2-40B4-BE49-F238E27FC236}">
                <a16:creationId xmlns:a16="http://schemas.microsoft.com/office/drawing/2014/main" id="{2ED0DA73-79E1-CA4D-B988-803AAD67AB53}"/>
              </a:ext>
            </a:extLst>
          </p:cNvPr>
          <p:cNvSpPr>
            <a:spLocks noGrp="1"/>
          </p:cNvSpPr>
          <p:nvPr>
            <p:ph type="sldNum" sz="quarter" idx="13"/>
          </p:nvPr>
        </p:nvSpPr>
        <p:spPr/>
        <p:txBody>
          <a:bodyPr/>
          <a:lstStyle/>
          <a:p>
            <a:fld id="{63DCA5C9-2E11-4C67-86EB-AE1DE127DC64}" type="slidenum">
              <a:rPr lang="en-US" smtClean="0"/>
              <a:pPr/>
              <a:t>‹#›</a:t>
            </a:fld>
            <a:endParaRPr lang="en-US"/>
          </a:p>
        </p:txBody>
      </p:sp>
      <p:sp>
        <p:nvSpPr>
          <p:cNvPr id="6" name="Title 5">
            <a:extLst>
              <a:ext uri="{FF2B5EF4-FFF2-40B4-BE49-F238E27FC236}">
                <a16:creationId xmlns:a16="http://schemas.microsoft.com/office/drawing/2014/main" id="{7E3271C3-F272-0E41-A902-6BF1EDE7BD47}"/>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F32E75FC-DC74-AB45-B1F1-1AB18571DA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7402594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video full">
    <p:bg>
      <p:bgPr>
        <a:solidFill>
          <a:schemeClr val="tx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a:solidFill>
            <a:schemeClr val="tx1"/>
          </a:solidFill>
        </p:spPr>
        <p:txBody>
          <a:bodyPr tIns="731520" anchor="ctr" anchorCtr="0"/>
          <a:lstStyle>
            <a:lvl1pPr algn="ctr">
              <a:defRPr sz="2000" b="0" i="0">
                <a:solidFill>
                  <a:schemeClr val="bg2"/>
                </a:solidFill>
              </a:defRPr>
            </a:lvl1pPr>
          </a:lstStyle>
          <a:p>
            <a:r>
              <a:rPr lang="en-US"/>
              <a:t>Click icon to add media</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3CA7995-5E46-A148-9C6E-C675693F3DBB}"/>
              </a:ext>
            </a:extLst>
          </p:cNvPr>
          <p:cNvSpPr>
            <a:spLocks noGrp="1"/>
          </p:cNvSpPr>
          <p:nvPr>
            <p:ph type="title"/>
          </p:nvPr>
        </p:nvSpPr>
        <p:spPr>
          <a:xfrm>
            <a:off x="6245353" y="1720851"/>
            <a:ext cx="5486399" cy="1725476"/>
          </a:xfrm>
          <a:noFill/>
        </p:spPr>
        <p:txBody>
          <a:bodyPr lIns="0" tIns="0" rIns="91440" bIns="91440" anchor="b" anchorCtr="0"/>
          <a:lstStyle>
            <a:lvl1pPr>
              <a:lnSpc>
                <a:spcPct val="90000"/>
              </a:lnSpc>
              <a:defRPr sz="3000" b="1" i="0">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11" name="Text Placeholder 2">
            <a:extLst>
              <a:ext uri="{FF2B5EF4-FFF2-40B4-BE49-F238E27FC236}">
                <a16:creationId xmlns:a16="http://schemas.microsoft.com/office/drawing/2014/main" id="{C91E430B-7638-C74A-9319-339471985D97}"/>
              </a:ext>
            </a:extLst>
          </p:cNvPr>
          <p:cNvSpPr>
            <a:spLocks noGrp="1"/>
          </p:cNvSpPr>
          <p:nvPr>
            <p:ph type="body" sz="quarter" idx="19"/>
          </p:nvPr>
        </p:nvSpPr>
        <p:spPr>
          <a:xfrm>
            <a:off x="6245353" y="3446327"/>
            <a:ext cx="5484685" cy="1514026"/>
          </a:xfrm>
        </p:spPr>
        <p:txBody>
          <a:bodyPr lIns="0" tIns="0" rIns="91440"/>
          <a:lstStyle>
            <a:lvl1pPr>
              <a:lnSpc>
                <a:spcPct val="100000"/>
              </a:lnSpc>
              <a:spcAft>
                <a:spcPts val="0"/>
              </a:spcAft>
              <a:defRPr sz="2000" b="1" i="0">
                <a:solidFill>
                  <a:schemeClr val="bg1"/>
                </a:solidFill>
                <a:latin typeface="Calibri" panose="020F0502020204030204" pitchFamily="34" charset="0"/>
                <a:cs typeface="Calibri" panose="020F0502020204030204" pitchFamily="34" charset="0"/>
              </a:defRPr>
            </a:lvl1pPr>
            <a:lvl2pPr>
              <a:lnSpc>
                <a:spcPct val="100000"/>
              </a:lnSpc>
              <a:spcAft>
                <a:spcPts val="0"/>
              </a:spcAft>
              <a:defRPr sz="2000" b="1">
                <a:solidFill>
                  <a:schemeClr val="bg1"/>
                </a:solidFill>
              </a:defRPr>
            </a:lvl2pPr>
            <a:lvl3pPr marL="0" indent="0">
              <a:buFontTx/>
              <a:buNone/>
              <a:defRPr sz="2000" b="1">
                <a:solidFill>
                  <a:schemeClr val="bg1"/>
                </a:solidFill>
              </a:defRPr>
            </a:lvl3pPr>
            <a:lvl4pPr marL="0" indent="0">
              <a:buFontTx/>
              <a:buNone/>
              <a:defRPr sz="2000" b="1">
                <a:solidFill>
                  <a:schemeClr val="bg1"/>
                </a:solidFill>
              </a:defRPr>
            </a:lvl4pPr>
            <a:lvl5pPr marL="0" indent="0">
              <a:buFontTx/>
              <a:buNone/>
              <a:defRPr sz="2000" b="1">
                <a:solidFill>
                  <a:schemeClr val="bg1"/>
                </a:solidFill>
              </a:defRPr>
            </a:lvl5pPr>
            <a:lvl6pPr marL="0" indent="0">
              <a:buFontTx/>
              <a:buNone/>
              <a:defRPr sz="2000" b="1">
                <a:solidFill>
                  <a:schemeClr val="bg1"/>
                </a:solidFill>
              </a:defRPr>
            </a:lvl6pPr>
            <a:lvl7pPr marL="0" indent="0">
              <a:buFontTx/>
              <a:buNone/>
              <a:defRPr sz="2000" b="1">
                <a:solidFill>
                  <a:schemeClr val="bg1"/>
                </a:solidFill>
              </a:defRPr>
            </a:lvl7pPr>
            <a:lvl8pPr marL="0" indent="0">
              <a:buFontTx/>
              <a:buNone/>
              <a:defRPr sz="2000" b="1">
                <a:solidFill>
                  <a:schemeClr val="bg1"/>
                </a:solidFill>
              </a:defRPr>
            </a:lvl8pPr>
            <a:lvl9pPr marL="0" indent="0">
              <a:buFontTx/>
              <a:buNone/>
              <a:defRPr sz="2000" b="1">
                <a:solidFill>
                  <a:schemeClr val="bg1"/>
                </a:solidFill>
              </a:defRPr>
            </a:lvl9pPr>
          </a:lstStyle>
          <a:p>
            <a:pPr lvl="0"/>
            <a:r>
              <a:rPr lang="en-US"/>
              <a:t>Click to edit Master text styles</a:t>
            </a:r>
          </a:p>
        </p:txBody>
      </p:sp>
      <p:sp>
        <p:nvSpPr>
          <p:cNvPr id="12" name="Text Placeholder 6">
            <a:extLst>
              <a:ext uri="{FF2B5EF4-FFF2-40B4-BE49-F238E27FC236}">
                <a16:creationId xmlns:a16="http://schemas.microsoft.com/office/drawing/2014/main" id="{517F23AF-9BDB-764B-9021-F75A3947EE57}"/>
              </a:ext>
            </a:extLst>
          </p:cNvPr>
          <p:cNvSpPr>
            <a:spLocks noGrp="1"/>
          </p:cNvSpPr>
          <p:nvPr>
            <p:ph type="body" sz="quarter" idx="20" hasCustomPrompt="1"/>
          </p:nvPr>
        </p:nvSpPr>
        <p:spPr>
          <a:xfrm>
            <a:off x="6245353" y="4960353"/>
            <a:ext cx="3846511" cy="1383297"/>
          </a:xfrm>
        </p:spPr>
        <p:txBody>
          <a:bodyPr lIns="0" tIns="0" anchor="b" anchorCtr="0"/>
          <a:lstStyle>
            <a:lvl1pPr>
              <a:buFontTx/>
              <a:buNone/>
              <a:defRPr sz="1400" b="1">
                <a:solidFill>
                  <a:schemeClr val="bg1"/>
                </a:solidFill>
              </a:defRPr>
            </a:lvl1pPr>
            <a:lvl2pPr>
              <a:spcAft>
                <a:spcPts val="0"/>
              </a:spcAft>
              <a:buFontTx/>
              <a:buNone/>
              <a:defRPr sz="1400">
                <a:solidFill>
                  <a:schemeClr val="bg1"/>
                </a:solidFill>
                <a:latin typeface="Calibri" panose="020F0502020204030204" pitchFamily="34" charset="0"/>
                <a:cs typeface="Calibri" panose="020F0502020204030204" pitchFamily="34" charset="0"/>
              </a:defRPr>
            </a:lvl2pPr>
            <a:lvl3pPr marL="0" indent="0">
              <a:buFontTx/>
              <a:buNone/>
              <a:defRPr sz="1400">
                <a:solidFill>
                  <a:schemeClr val="bg1"/>
                </a:solidFill>
              </a:defRPr>
            </a:lvl3pPr>
            <a:lvl4pPr marL="0" indent="0">
              <a:buFontTx/>
              <a:buNone/>
              <a:defRPr sz="1600">
                <a:solidFill>
                  <a:schemeClr val="bg1"/>
                </a:solidFill>
              </a:defRPr>
            </a:lvl4pPr>
            <a:lvl5pPr marL="0" indent="0">
              <a:buFontTx/>
              <a:buNone/>
              <a:defRPr sz="1600">
                <a:solidFill>
                  <a:schemeClr val="bg1"/>
                </a:solidFill>
              </a:defRPr>
            </a:lvl5pPr>
            <a:lvl6pPr marL="0" indent="0">
              <a:buFontTx/>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1"/>
            <a:r>
              <a:rPr lang="en-US" dirty="0"/>
              <a:t>Presenter Name</a:t>
            </a:r>
          </a:p>
          <a:p>
            <a:pPr lvl="1"/>
            <a:r>
              <a:rPr lang="en-US" dirty="0"/>
              <a:t>Presenter Title</a:t>
            </a:r>
          </a:p>
          <a:p>
            <a:pPr lvl="2"/>
            <a:r>
              <a:rPr lang="en-US" dirty="0"/>
              <a:t>Audience</a:t>
            </a:r>
          </a:p>
          <a:p>
            <a:pPr lvl="2"/>
            <a:r>
              <a:rPr lang="en-US" dirty="0"/>
              <a:t>Date</a:t>
            </a:r>
          </a:p>
        </p:txBody>
      </p:sp>
      <p:pic>
        <p:nvPicPr>
          <p:cNvPr id="9" name="Picture 8">
            <a:extLst>
              <a:ext uri="{FF2B5EF4-FFF2-40B4-BE49-F238E27FC236}">
                <a16:creationId xmlns:a16="http://schemas.microsoft.com/office/drawing/2014/main" id="{2AC555A3-D257-B745-A813-EA53464B394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86796" y="2293111"/>
            <a:ext cx="1667846" cy="803488"/>
          </a:xfrm>
          <a:prstGeom prst="rect">
            <a:avLst/>
          </a:prstGeom>
        </p:spPr>
      </p:pic>
    </p:spTree>
    <p:extLst>
      <p:ext uri="{BB962C8B-B14F-4D97-AF65-F5344CB8AC3E}">
        <p14:creationId xmlns:p14="http://schemas.microsoft.com/office/powerpoint/2010/main" val="205967859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able">
    <p:bg>
      <p:bgPr>
        <a:solidFill>
          <a:schemeClr val="bg1"/>
        </a:solidFill>
        <a:effectLst/>
      </p:bgPr>
    </p:bg>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E970E05D-6C9C-AA4C-9AC8-08594C5B389D}"/>
              </a:ext>
            </a:extLst>
          </p:cNvPr>
          <p:cNvSpPr>
            <a:spLocks noGrp="1"/>
          </p:cNvSpPr>
          <p:nvPr>
            <p:ph type="tbl" sz="quarter" idx="17"/>
          </p:nvPr>
        </p:nvSpPr>
        <p:spPr>
          <a:xfrm>
            <a:off x="461963" y="1427164"/>
            <a:ext cx="11268075" cy="4630736"/>
          </a:xfrm>
          <a:pattFill prst="pct10">
            <a:fgClr>
              <a:schemeClr val="accent1"/>
            </a:fgClr>
            <a:bgClr>
              <a:schemeClr val="bg1"/>
            </a:bgClr>
          </a:pattFill>
        </p:spPr>
        <p:txBody>
          <a:bodyPr tIns="2514600"/>
          <a:lstStyle>
            <a:lvl1pPr algn="ctr">
              <a:defRPr b="0" i="0"/>
            </a:lvl1pPr>
          </a:lstStyle>
          <a:p>
            <a:r>
              <a:rPr lang="en-US"/>
              <a:t>Click icon to add table</a:t>
            </a:r>
          </a:p>
        </p:txBody>
      </p:sp>
      <p:sp>
        <p:nvSpPr>
          <p:cNvPr id="11" name="Slide Number Placeholder 10">
            <a:extLst>
              <a:ext uri="{FF2B5EF4-FFF2-40B4-BE49-F238E27FC236}">
                <a16:creationId xmlns:a16="http://schemas.microsoft.com/office/drawing/2014/main" id="{FC899BB9-E201-8940-BB81-82A108C8C225}"/>
              </a:ext>
            </a:extLst>
          </p:cNvPr>
          <p:cNvSpPr>
            <a:spLocks noGrp="1"/>
          </p:cNvSpPr>
          <p:nvPr>
            <p:ph type="sldNum" sz="quarter" idx="19"/>
          </p:nvPr>
        </p:nvSpPr>
        <p:spPr/>
        <p:txBody>
          <a:bodyPr/>
          <a:lstStyle>
            <a:lvl1pPr>
              <a:defRPr b="0" i="0"/>
            </a:lvl1pPr>
          </a:lstStyle>
          <a:p>
            <a:fld id="{63DCA5C9-2E11-4C67-86EB-AE1DE127DC64}" type="slidenum">
              <a:rPr lang="en-US" smtClean="0"/>
              <a:pPr/>
              <a:t>‹#›</a:t>
            </a:fld>
            <a:endParaRPr lang="en-US"/>
          </a:p>
        </p:txBody>
      </p:sp>
      <p:sp>
        <p:nvSpPr>
          <p:cNvPr id="2" name="Footer Placeholder 1">
            <a:extLst>
              <a:ext uri="{FF2B5EF4-FFF2-40B4-BE49-F238E27FC236}">
                <a16:creationId xmlns:a16="http://schemas.microsoft.com/office/drawing/2014/main" id="{549B0EF7-FABC-1349-801E-CBFFA0CEFAC3}"/>
              </a:ext>
            </a:extLst>
          </p:cNvPr>
          <p:cNvSpPr>
            <a:spLocks noGrp="1"/>
          </p:cNvSpPr>
          <p:nvPr>
            <p:ph type="ftr" sz="quarter" idx="21"/>
          </p:nvPr>
        </p:nvSpPr>
        <p:spPr/>
        <p:txBody>
          <a:bodyPr/>
          <a:lstStyle/>
          <a:p>
            <a:r>
              <a:rPr lang="en-US"/>
              <a:t>Confidential</a:t>
            </a:r>
          </a:p>
        </p:txBody>
      </p:sp>
      <p:sp>
        <p:nvSpPr>
          <p:cNvPr id="5" name="Title 4">
            <a:extLst>
              <a:ext uri="{FF2B5EF4-FFF2-40B4-BE49-F238E27FC236}">
                <a16:creationId xmlns:a16="http://schemas.microsoft.com/office/drawing/2014/main" id="{AC1D4610-EAA1-7041-94B1-404FE57ECCD4}"/>
              </a:ext>
            </a:extLst>
          </p:cNvPr>
          <p:cNvSpPr>
            <a:spLocks noGrp="1"/>
          </p:cNvSpPr>
          <p:nvPr>
            <p:ph type="title"/>
          </p:nvPr>
        </p:nvSpPr>
        <p:spPr/>
        <p:txBody>
          <a:bodyPr/>
          <a:lstStyle/>
          <a:p>
            <a:r>
              <a:rPr lang="en-US"/>
              <a:t>Click to edit Master title style</a:t>
            </a:r>
            <a:endParaRPr lang="en-US" dirty="0"/>
          </a:p>
        </p:txBody>
      </p:sp>
      <p:pic>
        <p:nvPicPr>
          <p:cNvPr id="9" name="Picture 8">
            <a:extLst>
              <a:ext uri="{FF2B5EF4-FFF2-40B4-BE49-F238E27FC236}">
                <a16:creationId xmlns:a16="http://schemas.microsoft.com/office/drawing/2014/main" id="{93480590-8DED-DA47-9D78-701D1EFCA6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307166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6E7879B-1635-8E4C-A4F6-DC181C8D0D6E}"/>
              </a:ext>
            </a:extLst>
          </p:cNvPr>
          <p:cNvSpPr>
            <a:spLocks noGrp="1"/>
          </p:cNvSpPr>
          <p:nvPr>
            <p:ph type="pic" sz="quarter" idx="14"/>
          </p:nvPr>
        </p:nvSpPr>
        <p:spPr>
          <a:xfrm>
            <a:off x="0" y="0"/>
            <a:ext cx="12192000" cy="6858000"/>
          </a:xfrm>
          <a:solidFill>
            <a:schemeClr val="bg1">
              <a:lumMod val="75000"/>
            </a:schemeClr>
          </a:solidFill>
        </p:spPr>
        <p:txBody>
          <a:bodyPr tIns="2743200" rIns="0"/>
          <a:lstStyle>
            <a:lvl1pPr algn="ctr">
              <a:defRPr/>
            </a:lvl1pPr>
          </a:lstStyle>
          <a:p>
            <a:r>
              <a:rPr lang="en-US"/>
              <a:t>Click icon to add picture</a:t>
            </a:r>
          </a:p>
        </p:txBody>
      </p:sp>
    </p:spTree>
    <p:extLst>
      <p:ext uri="{BB962C8B-B14F-4D97-AF65-F5344CB8AC3E}">
        <p14:creationId xmlns:p14="http://schemas.microsoft.com/office/powerpoint/2010/main" val="1937549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_full_image">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5" name="Title 4">
            <a:extLst>
              <a:ext uri="{FF2B5EF4-FFF2-40B4-BE49-F238E27FC236}">
                <a16:creationId xmlns:a16="http://schemas.microsoft.com/office/drawing/2014/main" id="{8F39C59D-1ABB-9645-B394-B871367BEA8F}"/>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8D6DDC7E-86BB-3C4C-BB1D-5153B24F38CE}"/>
              </a:ext>
            </a:extLst>
          </p:cNvPr>
          <p:cNvSpPr>
            <a:spLocks noGrp="1"/>
          </p:cNvSpPr>
          <p:nvPr>
            <p:ph type="pic" sz="quarter" idx="14"/>
          </p:nvPr>
        </p:nvSpPr>
        <p:spPr>
          <a:xfrm>
            <a:off x="0" y="1427163"/>
            <a:ext cx="12192000" cy="4630737"/>
          </a:xfrm>
          <a:solidFill>
            <a:schemeClr val="bg1">
              <a:lumMod val="75000"/>
            </a:schemeClr>
          </a:solidFill>
        </p:spPr>
        <p:txBody>
          <a:bodyPr tIns="2743200" rIns="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CB2B1C4D-7D2C-C54A-88FE-460BA3EEF3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636292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5" name="Title 4">
            <a:extLst>
              <a:ext uri="{FF2B5EF4-FFF2-40B4-BE49-F238E27FC236}">
                <a16:creationId xmlns:a16="http://schemas.microsoft.com/office/drawing/2014/main" id="{8F39C59D-1ABB-9645-B394-B871367BEA8F}"/>
              </a:ext>
            </a:extLst>
          </p:cNvPr>
          <p:cNvSpPr>
            <a:spLocks noGrp="1"/>
          </p:cNvSpPr>
          <p:nvPr>
            <p:ph type="title"/>
          </p:nvPr>
        </p:nvSpPr>
        <p:spPr/>
        <p:txBody>
          <a:bodyPr/>
          <a:lstStyle/>
          <a:p>
            <a:r>
              <a:rPr lang="en-US"/>
              <a:t>Click to edit Master title style</a:t>
            </a:r>
          </a:p>
        </p:txBody>
      </p:sp>
      <p:pic>
        <p:nvPicPr>
          <p:cNvPr id="7" name="Picture 6">
            <a:extLst>
              <a:ext uri="{FF2B5EF4-FFF2-40B4-BE49-F238E27FC236}">
                <a16:creationId xmlns:a16="http://schemas.microsoft.com/office/drawing/2014/main" id="{5C0A4233-1B4A-914B-8872-C023BCF577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751277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7883525" y="2047739"/>
            <a:ext cx="3846511" cy="1331255"/>
          </a:xfrm>
          <a:noFill/>
        </p:spPr>
        <p:txBody>
          <a:bodyPr lIns="0" tIns="0" rIns="731520" bIns="0" anchor="b" anchorCtr="0"/>
          <a:lstStyle>
            <a:lvl1pPr algn="r">
              <a:lnSpc>
                <a:spcPct val="100000"/>
              </a:lnSpc>
              <a:defRPr sz="4800" b="0" i="0">
                <a:solidFill>
                  <a:schemeClr val="bg1"/>
                </a:solidFill>
              </a:defRPr>
            </a:lvl1pPr>
          </a:lstStyle>
          <a:p>
            <a:r>
              <a:rPr lang="en-US" dirty="0"/>
              <a:t>Thank you</a:t>
            </a:r>
          </a:p>
        </p:txBody>
      </p:sp>
      <p:sp>
        <p:nvSpPr>
          <p:cNvPr id="9" name="Text Placeholder 6">
            <a:extLst>
              <a:ext uri="{FF2B5EF4-FFF2-40B4-BE49-F238E27FC236}">
                <a16:creationId xmlns:a16="http://schemas.microsoft.com/office/drawing/2014/main" id="{B54C60DD-A22D-F64D-BEE9-9A4F3F211B75}"/>
              </a:ext>
            </a:extLst>
          </p:cNvPr>
          <p:cNvSpPr>
            <a:spLocks noGrp="1"/>
          </p:cNvSpPr>
          <p:nvPr>
            <p:ph type="body" sz="quarter" idx="20" hasCustomPrompt="1"/>
          </p:nvPr>
        </p:nvSpPr>
        <p:spPr>
          <a:xfrm>
            <a:off x="474662" y="3321415"/>
            <a:ext cx="3563938" cy="593725"/>
          </a:xfrm>
        </p:spPr>
        <p:txBody>
          <a:bodyPr tIns="0" anchor="t" anchorCtr="0"/>
          <a:lstStyle>
            <a:lvl1pPr>
              <a:buFontTx/>
              <a:buNone/>
              <a:defRPr sz="1200" b="1">
                <a:solidFill>
                  <a:schemeClr val="bg1"/>
                </a:solidFill>
              </a:defRPr>
            </a:lvl1pPr>
            <a:lvl2pPr>
              <a:spcAft>
                <a:spcPts val="0"/>
              </a:spcAft>
              <a:buFontTx/>
              <a:buNone/>
              <a:defRPr sz="1200" b="0">
                <a:solidFill>
                  <a:schemeClr val="bg1"/>
                </a:solidFill>
              </a:defRPr>
            </a:lvl2pPr>
            <a:lvl3pPr marL="0" indent="0">
              <a:buFontTx/>
              <a:buNone/>
              <a:defRPr sz="1200">
                <a:solidFill>
                  <a:schemeClr val="bg1"/>
                </a:solidFill>
              </a:defRPr>
            </a:lvl3pPr>
            <a:lvl4pPr marL="0" indent="0">
              <a:buFontTx/>
              <a:buNone/>
              <a:defRPr sz="1600">
                <a:solidFill>
                  <a:schemeClr val="bg1"/>
                </a:solidFill>
              </a:defRPr>
            </a:lvl4pPr>
            <a:lvl5pPr marL="0" indent="0">
              <a:buFontTx/>
              <a:buNone/>
              <a:defRPr sz="1600">
                <a:solidFill>
                  <a:schemeClr val="bg1"/>
                </a:solidFill>
              </a:defRPr>
            </a:lvl5pPr>
            <a:lvl6pPr marL="0" indent="0">
              <a:buFontTx/>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Presenter Name</a:t>
            </a:r>
          </a:p>
          <a:p>
            <a:pPr lvl="1"/>
            <a:r>
              <a:rPr lang="en-US"/>
              <a:t>Presenter Title</a:t>
            </a:r>
          </a:p>
        </p:txBody>
      </p:sp>
      <p:sp>
        <p:nvSpPr>
          <p:cNvPr id="10" name="Picture Placeholder 5">
            <a:extLst>
              <a:ext uri="{FF2B5EF4-FFF2-40B4-BE49-F238E27FC236}">
                <a16:creationId xmlns:a16="http://schemas.microsoft.com/office/drawing/2014/main" id="{6D6F8A89-F12A-1244-8C9E-529EB81D03AF}"/>
              </a:ext>
            </a:extLst>
          </p:cNvPr>
          <p:cNvSpPr>
            <a:spLocks noGrp="1"/>
          </p:cNvSpPr>
          <p:nvPr>
            <p:ph type="pic" sz="quarter" idx="22" hasCustomPrompt="1"/>
          </p:nvPr>
        </p:nvSpPr>
        <p:spPr>
          <a:xfrm>
            <a:off x="461964" y="2650123"/>
            <a:ext cx="593725" cy="593725"/>
          </a:xfrm>
          <a:solidFill>
            <a:schemeClr val="bg1">
              <a:lumMod val="75000"/>
            </a:schemeClr>
          </a:solidFill>
        </p:spPr>
        <p:txBody>
          <a:bodyPr tIns="457200"/>
          <a:lstStyle>
            <a:lvl1pPr algn="ctr">
              <a:defRPr sz="800"/>
            </a:lvl1pPr>
          </a:lstStyle>
          <a:p>
            <a:r>
              <a:rPr lang="en-US"/>
              <a:t>Insert image</a:t>
            </a:r>
          </a:p>
        </p:txBody>
      </p:sp>
      <p:sp>
        <p:nvSpPr>
          <p:cNvPr id="11" name="Text Placeholder 6">
            <a:extLst>
              <a:ext uri="{FF2B5EF4-FFF2-40B4-BE49-F238E27FC236}">
                <a16:creationId xmlns:a16="http://schemas.microsoft.com/office/drawing/2014/main" id="{87A80A41-5C5A-EC4E-B944-E4E6D60966CB}"/>
              </a:ext>
            </a:extLst>
          </p:cNvPr>
          <p:cNvSpPr>
            <a:spLocks noGrp="1"/>
          </p:cNvSpPr>
          <p:nvPr>
            <p:ph type="body" sz="quarter" idx="21" hasCustomPrompt="1"/>
          </p:nvPr>
        </p:nvSpPr>
        <p:spPr>
          <a:xfrm>
            <a:off x="474662" y="3915139"/>
            <a:ext cx="5461002" cy="193029"/>
          </a:xfrm>
        </p:spPr>
        <p:txBody>
          <a:bodyPr tIns="0" rIns="0" numCol="1" anchor="b" anchorCtr="0"/>
          <a:lstStyle>
            <a:lvl1pPr>
              <a:buFontTx/>
              <a:buNone/>
              <a:defRPr sz="1200" b="0">
                <a:solidFill>
                  <a:schemeClr val="bg1"/>
                </a:solidFill>
              </a:defRPr>
            </a:lvl1pPr>
            <a:lvl2pPr>
              <a:spcAft>
                <a:spcPts val="0"/>
              </a:spcAft>
              <a:buFontTx/>
              <a:buNone/>
              <a:defRPr sz="1200">
                <a:solidFill>
                  <a:schemeClr val="bg1"/>
                </a:solidFill>
              </a:defRPr>
            </a:lvl2pPr>
            <a:lvl3pPr marL="0" indent="0">
              <a:lnSpc>
                <a:spcPct val="100000"/>
              </a:lnSpc>
              <a:buFontTx/>
              <a:buNone/>
              <a:defRPr sz="1200" b="0">
                <a:solidFill>
                  <a:schemeClr val="bg1"/>
                </a:solidFill>
              </a:defRPr>
            </a:lvl3pPr>
            <a:lvl4pPr marL="0" indent="0">
              <a:buFontTx/>
              <a:buNone/>
              <a:defRPr sz="1600">
                <a:solidFill>
                  <a:schemeClr val="bg1"/>
                </a:solidFill>
              </a:defRPr>
            </a:lvl4pPr>
            <a:lvl5pPr marL="0" indent="0">
              <a:buFontTx/>
              <a:buNone/>
              <a:defRPr sz="1600">
                <a:solidFill>
                  <a:schemeClr val="bg1"/>
                </a:solidFill>
              </a:defRPr>
            </a:lvl5pPr>
            <a:lvl6pPr marL="0" indent="0">
              <a:buFontTx/>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1"/>
            <a:r>
              <a:rPr lang="en-US"/>
              <a:t>Entity Name</a:t>
            </a:r>
          </a:p>
        </p:txBody>
      </p:sp>
      <p:sp>
        <p:nvSpPr>
          <p:cNvPr id="12" name="Text Placeholder 6">
            <a:extLst>
              <a:ext uri="{FF2B5EF4-FFF2-40B4-BE49-F238E27FC236}">
                <a16:creationId xmlns:a16="http://schemas.microsoft.com/office/drawing/2014/main" id="{AC39AD0D-7010-8948-B139-75D9E89A8DB4}"/>
              </a:ext>
            </a:extLst>
          </p:cNvPr>
          <p:cNvSpPr>
            <a:spLocks noGrp="1"/>
          </p:cNvSpPr>
          <p:nvPr>
            <p:ph type="body" sz="quarter" idx="23" hasCustomPrompt="1"/>
          </p:nvPr>
        </p:nvSpPr>
        <p:spPr>
          <a:xfrm>
            <a:off x="474661" y="4098242"/>
            <a:ext cx="5473701" cy="702874"/>
          </a:xfrm>
        </p:spPr>
        <p:txBody>
          <a:bodyPr tIns="0" rIns="1005840" numCol="2" anchor="t" anchorCtr="0"/>
          <a:lstStyle>
            <a:lvl1pPr>
              <a:buFontTx/>
              <a:buNone/>
              <a:defRPr sz="1200" b="0">
                <a:solidFill>
                  <a:schemeClr val="bg1"/>
                </a:solidFill>
              </a:defRPr>
            </a:lvl1pPr>
            <a:lvl2pPr>
              <a:spcAft>
                <a:spcPts val="0"/>
              </a:spcAft>
              <a:buFontTx/>
              <a:buNone/>
              <a:defRPr sz="1200">
                <a:solidFill>
                  <a:schemeClr val="bg1"/>
                </a:solidFill>
              </a:defRPr>
            </a:lvl2pPr>
            <a:lvl3pPr marL="0" indent="0">
              <a:lnSpc>
                <a:spcPct val="100000"/>
              </a:lnSpc>
              <a:buFontTx/>
              <a:buNone/>
              <a:defRPr sz="1200" b="0">
                <a:solidFill>
                  <a:schemeClr val="bg1"/>
                </a:solidFill>
              </a:defRPr>
            </a:lvl3pPr>
            <a:lvl4pPr marL="0" indent="0">
              <a:buFontTx/>
              <a:buNone/>
              <a:defRPr sz="1600">
                <a:solidFill>
                  <a:schemeClr val="bg1"/>
                </a:solidFill>
              </a:defRPr>
            </a:lvl4pPr>
            <a:lvl5pPr marL="0" indent="0">
              <a:buFontTx/>
              <a:buNone/>
              <a:defRPr sz="1600">
                <a:solidFill>
                  <a:schemeClr val="bg1"/>
                </a:solidFill>
              </a:defRPr>
            </a:lvl5pPr>
            <a:lvl6pPr marL="0" indent="0">
              <a:buFontTx/>
              <a:buNone/>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2"/>
            <a:r>
              <a:rPr lang="en-US"/>
              <a:t>Address Line 1</a:t>
            </a:r>
          </a:p>
          <a:p>
            <a:pPr lvl="2"/>
            <a:r>
              <a:rPr lang="en-US"/>
              <a:t>Address Line 2</a:t>
            </a:r>
          </a:p>
          <a:p>
            <a:pPr lvl="2"/>
            <a:r>
              <a:rPr lang="en-US"/>
              <a:t>City, State Zip</a:t>
            </a:r>
          </a:p>
          <a:p>
            <a:pPr lvl="2"/>
            <a:endParaRPr lang="en-US"/>
          </a:p>
          <a:p>
            <a:pPr lvl="2"/>
            <a:r>
              <a:rPr lang="en-US"/>
              <a:t>123.456.7890</a:t>
            </a:r>
          </a:p>
          <a:p>
            <a:pPr lvl="2"/>
            <a:r>
              <a:rPr lang="en-US" err="1"/>
              <a:t>Emailaddress@email.com</a:t>
            </a:r>
            <a:endParaRPr lang="en-US"/>
          </a:p>
          <a:p>
            <a:pPr lvl="2"/>
            <a:r>
              <a:rPr lang="en-US" err="1"/>
              <a:t>Websiteurl.com</a:t>
            </a:r>
            <a:endParaRPr lang="en-US"/>
          </a:p>
        </p:txBody>
      </p:sp>
      <p:pic>
        <p:nvPicPr>
          <p:cNvPr id="8" name="Picture 7">
            <a:extLst>
              <a:ext uri="{FF2B5EF4-FFF2-40B4-BE49-F238E27FC236}">
                <a16:creationId xmlns:a16="http://schemas.microsoft.com/office/drawing/2014/main" id="{E04E51C3-1B9F-064C-BA61-C0F66F9E29C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22964696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youts instructi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8" name="Content Placeholder 4">
            <a:extLst>
              <a:ext uri="{FF2B5EF4-FFF2-40B4-BE49-F238E27FC236}">
                <a16:creationId xmlns:a16="http://schemas.microsoft.com/office/drawing/2014/main" id="{CB79E32A-B386-184A-8E62-2395569B4AAA}"/>
              </a:ext>
            </a:extLst>
          </p:cNvPr>
          <p:cNvSpPr txBox="1">
            <a:spLocks/>
          </p:cNvSpPr>
          <p:nvPr userDrawn="1"/>
        </p:nvSpPr>
        <p:spPr>
          <a:xfrm>
            <a:off x="8158163" y="1692275"/>
            <a:ext cx="3571875" cy="436562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b="1">
                <a:ea typeface="Corbel" charset="0"/>
                <a:cs typeface="Corbel" charset="0"/>
              </a:rPr>
              <a:t>Slide layouts</a:t>
            </a:r>
            <a:endParaRPr lang="en-US" sz="1200">
              <a:ea typeface="Corbel" charset="0"/>
              <a:cs typeface="Corbel" charset="0"/>
            </a:endParaRPr>
          </a:p>
          <a:p>
            <a:r>
              <a:rPr lang="en-US" sz="1200">
                <a:ea typeface="Corbel" charset="0"/>
                <a:cs typeface="Corbel" charset="0"/>
              </a:rPr>
              <a:t>A variety of slides are available for you to choose from when building a PPT presentation. The layouts are presented on the following slides. As you build slides you can choose which layout best fits your content. </a:t>
            </a:r>
          </a:p>
          <a:p>
            <a:pPr marL="228600" indent="-228600">
              <a:buFont typeface="+mj-lt"/>
              <a:buAutoNum type="arabicPeriod"/>
            </a:pPr>
            <a:r>
              <a:rPr lang="en-US" sz="1200">
                <a:ea typeface="Corbel" charset="0"/>
                <a:cs typeface="Corbel" charset="0"/>
              </a:rPr>
              <a:t>Under the Home tab, click the “New Slide” button </a:t>
            </a:r>
            <a:br>
              <a:rPr lang="en-US" sz="1200">
                <a:ea typeface="Corbel" charset="0"/>
                <a:cs typeface="Corbel" charset="0"/>
              </a:rPr>
            </a:br>
            <a:r>
              <a:rPr lang="en-US" sz="1200">
                <a:ea typeface="Corbel" charset="0"/>
                <a:cs typeface="Corbel" charset="0"/>
              </a:rPr>
              <a:t>to open the options.</a:t>
            </a:r>
          </a:p>
          <a:p>
            <a:pPr marL="228600" indent="-228600">
              <a:buFont typeface="+mj-lt"/>
              <a:buAutoNum type="arabicPeriod"/>
            </a:pPr>
            <a:r>
              <a:rPr lang="en-US" sz="1200">
                <a:ea typeface="Corbel" charset="0"/>
                <a:cs typeface="Corbel" charset="0"/>
              </a:rPr>
              <a:t>Clicking your choice will bring up the page layout. </a:t>
            </a:r>
          </a:p>
          <a:p>
            <a:pPr marL="228600" indent="-228600">
              <a:buFont typeface="+mj-lt"/>
              <a:buAutoNum type="arabicPeriod"/>
            </a:pPr>
            <a:r>
              <a:rPr lang="en-US" sz="1200">
                <a:ea typeface="Corbel" charset="0"/>
                <a:cs typeface="Corbel" charset="0"/>
              </a:rPr>
              <a:t>A variety of covers, dividers, and content slides are available to build your presentation, with variations of each.</a:t>
            </a:r>
          </a:p>
          <a:p>
            <a:pPr marL="228600" indent="-228600">
              <a:buFont typeface="+mj-lt"/>
              <a:buAutoNum type="arabicPeriod"/>
            </a:pPr>
            <a:r>
              <a:rPr lang="en-US" sz="1200">
                <a:ea typeface="Corbel" charset="0"/>
                <a:cs typeface="Corbel" charset="0"/>
              </a:rPr>
              <a:t>Delete any slides in the following examples that you do not need to use. They are only presented so you can see all of the available layouts.</a:t>
            </a:r>
          </a:p>
        </p:txBody>
      </p:sp>
      <p:pic>
        <p:nvPicPr>
          <p:cNvPr id="10" name="Picture 9">
            <a:extLst>
              <a:ext uri="{FF2B5EF4-FFF2-40B4-BE49-F238E27FC236}">
                <a16:creationId xmlns:a16="http://schemas.microsoft.com/office/drawing/2014/main" id="{8D77C52D-53B2-2C46-A5AB-77F4E0AFE2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49" t="-5" r="-32281" b="-372406"/>
          <a:stretch/>
        </p:blipFill>
        <p:spPr>
          <a:xfrm>
            <a:off x="461962" y="1692275"/>
            <a:ext cx="7421563" cy="4340224"/>
          </a:xfrm>
          <a:prstGeom prst="rect">
            <a:avLst/>
          </a:prstGeom>
          <a:solidFill>
            <a:schemeClr val="tx2">
              <a:lumMod val="20000"/>
              <a:lumOff val="80000"/>
            </a:schemeClr>
          </a:solidFill>
          <a:ln>
            <a:solidFill>
              <a:schemeClr val="tx2"/>
            </a:solidFill>
          </a:ln>
        </p:spPr>
      </p:pic>
      <p:pic>
        <p:nvPicPr>
          <p:cNvPr id="11" name="Picture 10">
            <a:extLst>
              <a:ext uri="{FF2B5EF4-FFF2-40B4-BE49-F238E27FC236}">
                <a16:creationId xmlns:a16="http://schemas.microsoft.com/office/drawing/2014/main" id="{E8385FFD-A5DF-7A47-BA45-61DDAFC1C1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519720" y="2611782"/>
            <a:ext cx="3428644" cy="3372779"/>
          </a:xfrm>
          <a:prstGeom prst="rect">
            <a:avLst/>
          </a:prstGeom>
          <a:ln>
            <a:noFill/>
          </a:ln>
        </p:spPr>
      </p:pic>
      <p:pic>
        <p:nvPicPr>
          <p:cNvPr id="12" name="Picture 11">
            <a:extLst>
              <a:ext uri="{FF2B5EF4-FFF2-40B4-BE49-F238E27FC236}">
                <a16:creationId xmlns:a16="http://schemas.microsoft.com/office/drawing/2014/main" id="{152212EF-B9D8-C046-973C-73849195B7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95480" y="2236031"/>
            <a:ext cx="528690" cy="528690"/>
          </a:xfrm>
          <a:prstGeom prst="rect">
            <a:avLst/>
          </a:prstGeom>
        </p:spPr>
      </p:pic>
      <p:sp>
        <p:nvSpPr>
          <p:cNvPr id="14" name="TextBox 13">
            <a:extLst>
              <a:ext uri="{FF2B5EF4-FFF2-40B4-BE49-F238E27FC236}">
                <a16:creationId xmlns:a16="http://schemas.microsoft.com/office/drawing/2014/main" id="{FFF54C99-11FE-A84D-AC39-63F562D8DC47}"/>
              </a:ext>
            </a:extLst>
          </p:cNvPr>
          <p:cNvSpPr txBox="1"/>
          <p:nvPr userDrawn="1"/>
        </p:nvSpPr>
        <p:spPr>
          <a:xfrm>
            <a:off x="459369" y="232061"/>
            <a:ext cx="4038600" cy="914400"/>
          </a:xfrm>
          <a:prstGeom prst="rect">
            <a:avLst/>
          </a:prstGeom>
          <a:noFill/>
        </p:spPr>
        <p:txBody>
          <a:bodyPr wrap="none" lIns="0" tIns="182880" rIns="0" bIns="0" rtlCol="0">
            <a:normAutofit/>
          </a:bodyPr>
          <a:lstStyle/>
          <a:p>
            <a:pPr marL="0" indent="0" algn="l">
              <a:lnSpc>
                <a:spcPct val="100000"/>
              </a:lnSpc>
              <a:spcAft>
                <a:spcPts val="0"/>
              </a:spcAft>
            </a:pPr>
            <a:r>
              <a:rPr kumimoji="0" lang="en-US" sz="3200" b="1" i="0" u="none" strike="noStrike" kern="1200" cap="none" spc="0" normalizeH="0" baseline="0" noProof="0">
                <a:ln>
                  <a:noFill/>
                </a:ln>
                <a:solidFill>
                  <a:srgbClr val="8C1515"/>
                </a:solidFill>
                <a:effectLst/>
                <a:uLnTx/>
                <a:uFillTx/>
                <a:latin typeface="Times New Roman" panose="02020603050405020304" pitchFamily="18" charset="0"/>
                <a:ea typeface="Verdana" panose="020B0604030504040204" pitchFamily="34" charset="0"/>
                <a:cs typeface="Times New Roman" panose="02020603050405020304" pitchFamily="18" charset="0"/>
              </a:rPr>
              <a:t>Instructions: Layouts</a:t>
            </a:r>
            <a:endParaRPr lang="en-US" sz="1600" b="0" i="0">
              <a:solidFill>
                <a:schemeClr val="tx1"/>
              </a:solidFill>
              <a:latin typeface="+mn-lt"/>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AB9FDF52-F082-EB44-9D7B-30580D44AC11}"/>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325240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Styles instructions">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8" name="Content Placeholder 16">
            <a:extLst>
              <a:ext uri="{FF2B5EF4-FFF2-40B4-BE49-F238E27FC236}">
                <a16:creationId xmlns:a16="http://schemas.microsoft.com/office/drawing/2014/main" id="{2EA7303B-70DF-C948-98E8-DF6FD9846926}"/>
              </a:ext>
            </a:extLst>
          </p:cNvPr>
          <p:cNvSpPr txBox="1">
            <a:spLocks/>
          </p:cNvSpPr>
          <p:nvPr userDrawn="1"/>
        </p:nvSpPr>
        <p:spPr>
          <a:xfrm>
            <a:off x="461962" y="3135312"/>
            <a:ext cx="6862763" cy="2709976"/>
          </a:xfrm>
          <a:prstGeom prst="rect">
            <a:avLst/>
          </a:prstGeom>
        </p:spPr>
        <p:txBody>
          <a:bodyPr vert="horz" lIns="0" tIns="0" rIns="0" bIns="0" rtlCol="0">
            <a:noAutofit/>
          </a:bodyPr>
          <a:lstStyle>
            <a:lvl1pPr marL="0" indent="0" algn="l" defTabSz="914400" rtl="0" eaLnBrk="1" latinLnBrk="0" hangingPunct="1">
              <a:lnSpc>
                <a:spcPct val="120000"/>
              </a:lnSpc>
              <a:spcBef>
                <a:spcPts val="0"/>
              </a:spcBef>
              <a:spcAft>
                <a:spcPts val="600"/>
              </a:spcAft>
              <a:buFont typeface="Arial" panose="020B0604020202020204" pitchFamily="34" charset="0"/>
              <a:buNone/>
              <a:defRPr sz="1800" b="0" i="0" kern="1200">
                <a:solidFill>
                  <a:schemeClr val="tx2"/>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600"/>
              </a:spcAft>
              <a:buClr>
                <a:schemeClr val="accent1"/>
              </a:buClr>
              <a:buFontTx/>
              <a:buNone/>
              <a:tabLst>
                <a:tab pos="280988" algn="l"/>
              </a:tabLst>
              <a:defRPr sz="2400" b="0" i="0" kern="1200" cap="none" baseline="0">
                <a:solidFill>
                  <a:schemeClr val="tx2"/>
                </a:solidFill>
                <a:latin typeface="Georgia" panose="02040502050405020303" pitchFamily="18" charset="0"/>
                <a:ea typeface="Verdana" panose="020B0604030504040204" pitchFamily="34" charset="0"/>
                <a:cs typeface="Verdana" panose="020B0604030504040204" pitchFamily="34" charset="0"/>
              </a:defRPr>
            </a:lvl2pPr>
            <a:lvl3pPr marL="228600" indent="-228600" algn="l" defTabSz="292608" rtl="0" eaLnBrk="1" latinLnBrk="0" hangingPunct="1">
              <a:lnSpc>
                <a:spcPct val="120000"/>
              </a:lnSpc>
              <a:spcBef>
                <a:spcPts val="0"/>
              </a:spcBef>
              <a:spcAft>
                <a:spcPts val="600"/>
              </a:spcAft>
              <a:buClr>
                <a:schemeClr val="tx2"/>
              </a:buClr>
              <a:buFont typeface="System Font Regular"/>
              <a:buChar char="–"/>
              <a:tabLst>
                <a:tab pos="276225" algn="l"/>
                <a:tab pos="584200" algn="l"/>
              </a:tabLst>
              <a:defRPr sz="1600" b="0" i="0" kern="1200">
                <a:solidFill>
                  <a:schemeClr val="tx2"/>
                </a:solidFill>
                <a:latin typeface="+mn-lt"/>
                <a:ea typeface="Verdana" panose="020B0604030504040204" pitchFamily="34" charset="0"/>
                <a:cs typeface="Verdana" panose="020B0604030504040204" pitchFamily="34" charset="0"/>
              </a:defRPr>
            </a:lvl3pPr>
            <a:lvl4pPr marL="457200" marR="0" indent="-228600" algn="l" defTabSz="292608" rtl="0" eaLnBrk="1" fontAlgn="auto" latinLnBrk="0" hangingPunct="1">
              <a:lnSpc>
                <a:spcPct val="120000"/>
              </a:lnSpc>
              <a:spcBef>
                <a:spcPts val="0"/>
              </a:spcBef>
              <a:spcAft>
                <a:spcPts val="600"/>
              </a:spcAft>
              <a:buClr>
                <a:schemeClr val="tx2"/>
              </a:buClr>
              <a:buSzPct val="100000"/>
              <a:buFont typeface="Arial" panose="020B0604020202020204" pitchFamily="34" charset="0"/>
              <a:buChar char="•"/>
              <a:tabLst/>
              <a:defRPr sz="1600" b="0" i="0" kern="1200">
                <a:solidFill>
                  <a:schemeClr val="tx2"/>
                </a:solidFill>
                <a:latin typeface="+mn-lt"/>
                <a:ea typeface="Verdana" panose="020B0604030504040204" pitchFamily="34" charset="0"/>
                <a:cs typeface="Verdana" panose="020B0604030504040204" pitchFamily="34" charset="0"/>
              </a:defRPr>
            </a:lvl4pPr>
            <a:lvl5pPr marL="685800" indent="-228600" algn="l" defTabSz="292608" rtl="0" eaLnBrk="1" latinLnBrk="0" hangingPunct="1">
              <a:lnSpc>
                <a:spcPct val="120000"/>
              </a:lnSpc>
              <a:spcBef>
                <a:spcPts val="0"/>
              </a:spcBef>
              <a:spcAft>
                <a:spcPts val="600"/>
              </a:spcAft>
              <a:buClr>
                <a:schemeClr val="tx2"/>
              </a:buClr>
              <a:buSzPct val="100000"/>
              <a:buFont typeface="System Font Regular"/>
              <a:buChar char="–"/>
              <a:tabLst>
                <a:tab pos="292608" algn="l"/>
                <a:tab pos="585216" algn="l"/>
              </a:tabLst>
              <a:defRPr sz="1400" b="0" i="0" kern="1200">
                <a:solidFill>
                  <a:schemeClr val="tx2"/>
                </a:solidFill>
                <a:latin typeface="+mn-lt"/>
                <a:ea typeface="Verdana" panose="020B0604030504040204" pitchFamily="34" charset="0"/>
                <a:cs typeface="Verdana" panose="020B0604030504040204" pitchFamily="34" charset="0"/>
              </a:defRPr>
            </a:lvl5pPr>
            <a:lvl6pPr marL="914400" indent="-228600" algn="l" defTabSz="914400" rtl="0" eaLnBrk="1" latinLnBrk="0" hangingPunct="1">
              <a:lnSpc>
                <a:spcPct val="120000"/>
              </a:lnSpc>
              <a:spcBef>
                <a:spcPts val="0"/>
              </a:spcBef>
              <a:spcAft>
                <a:spcPts val="600"/>
              </a:spcAft>
              <a:buClr>
                <a:schemeClr val="tx2"/>
              </a:buClr>
              <a:buSzPct val="100000"/>
              <a:buFont typeface="Arial" panose="020B0604020202020204" pitchFamily="34" charset="0"/>
              <a:buChar char="•"/>
              <a:tabLst/>
              <a:defRPr sz="1400" b="0" i="0" kern="1200">
                <a:solidFill>
                  <a:schemeClr val="tx2"/>
                </a:solidFill>
                <a:latin typeface="+mn-lt"/>
                <a:ea typeface="Verdana" panose="020B0604030504040204" pitchFamily="34" charset="0"/>
                <a:cs typeface="Verdana" panose="020B0604030504040204" pitchFamily="34" charset="0"/>
              </a:defRPr>
            </a:lvl6pPr>
            <a:lvl7pPr marL="1143000" indent="-228600" algn="l" defTabSz="914400" rtl="0" eaLnBrk="1" latinLnBrk="0" hangingPunct="1">
              <a:lnSpc>
                <a:spcPct val="120000"/>
              </a:lnSpc>
              <a:spcBef>
                <a:spcPts val="0"/>
              </a:spcBef>
              <a:spcAft>
                <a:spcPts val="600"/>
              </a:spcAft>
              <a:buClr>
                <a:schemeClr val="tx2"/>
              </a:buClr>
              <a:buSzPct val="100000"/>
              <a:buFont typeface="System Font Regular"/>
              <a:buChar char="–"/>
              <a:tabLst/>
              <a:defRPr sz="1400" b="0" i="0" kern="1200">
                <a:solidFill>
                  <a:schemeClr val="tx2"/>
                </a:solidFill>
                <a:latin typeface="+mn-lt"/>
                <a:ea typeface="Verdana" panose="020B0604030504040204" pitchFamily="34" charset="0"/>
                <a:cs typeface="Verdana" panose="020B0604030504040204" pitchFamily="34" charset="0"/>
              </a:defRPr>
            </a:lvl7pPr>
            <a:lvl8pPr marL="1143000" indent="-228600" algn="l" defTabSz="914400" rtl="0" eaLnBrk="1" latinLnBrk="0" hangingPunct="1">
              <a:lnSpc>
                <a:spcPct val="120000"/>
              </a:lnSpc>
              <a:spcBef>
                <a:spcPts val="0"/>
              </a:spcBef>
              <a:spcAft>
                <a:spcPts val="600"/>
              </a:spcAft>
              <a:buClr>
                <a:schemeClr val="tx2"/>
              </a:buClr>
              <a:buSzPct val="100000"/>
              <a:buFont typeface="System Font Regular"/>
              <a:buChar char="–"/>
              <a:tabLst/>
              <a:defRPr sz="1400" b="0" i="0" kern="1200">
                <a:solidFill>
                  <a:schemeClr val="tx2"/>
                </a:solidFill>
                <a:latin typeface="+mn-lt"/>
                <a:ea typeface="Verdana" panose="020B0604030504040204" pitchFamily="34" charset="0"/>
                <a:cs typeface="Verdana" panose="020B0604030504040204" pitchFamily="34" charset="0"/>
              </a:defRPr>
            </a:lvl8pPr>
            <a:lvl9pPr marL="1143000" indent="-228600" algn="l" defTabSz="914400" rtl="0" eaLnBrk="1" latinLnBrk="0" hangingPunct="1">
              <a:lnSpc>
                <a:spcPct val="120000"/>
              </a:lnSpc>
              <a:spcBef>
                <a:spcPts val="0"/>
              </a:spcBef>
              <a:spcAft>
                <a:spcPts val="600"/>
              </a:spcAft>
              <a:buClr>
                <a:schemeClr val="tx2"/>
              </a:buClr>
              <a:buSzPct val="100000"/>
              <a:buFont typeface="System Font Regular"/>
              <a:buChar char="–"/>
              <a:tabLst/>
              <a:defRPr sz="1400" b="0" i="0" kern="1200">
                <a:solidFill>
                  <a:schemeClr val="tx2"/>
                </a:solidFill>
                <a:latin typeface="+mn-lt"/>
                <a:ea typeface="Verdana" panose="020B0604030504040204" pitchFamily="34" charset="0"/>
                <a:cs typeface="Verdana" panose="020B0604030504040204" pitchFamily="34" charset="0"/>
              </a:defRPr>
            </a:lvl9pPr>
          </a:lstStyle>
          <a:p>
            <a:r>
              <a:rPr lang="en-US" sz="1600"/>
              <a:t>Text level 1 – 16pt Calibri (Body Copy)</a:t>
            </a:r>
          </a:p>
          <a:p>
            <a:pPr lvl="1"/>
            <a:r>
              <a:rPr lang="en-US" sz="2200" b="1">
                <a:solidFill>
                  <a:schemeClr val="accent3"/>
                </a:solidFill>
                <a:latin typeface="+mn-lt"/>
              </a:rPr>
              <a:t>Text level 2 – 22pt Calibri (Subhead)</a:t>
            </a:r>
          </a:p>
          <a:p>
            <a:pPr lvl="2">
              <a:buFont typeface="Arial" panose="020B0604020202020204" pitchFamily="34" charset="0"/>
              <a:buChar char="•"/>
            </a:pPr>
            <a:r>
              <a:rPr lang="en-US"/>
              <a:t>Text level 3 – 16pt Calibri (Bullet 1)</a:t>
            </a:r>
          </a:p>
          <a:p>
            <a:pPr lvl="3">
              <a:buFont typeface="System Font Regular"/>
              <a:buChar char="–"/>
            </a:pPr>
            <a:r>
              <a:rPr lang="en-US"/>
              <a:t>Text level 4 – 16pt Calibri (Bullet 2)</a:t>
            </a:r>
          </a:p>
          <a:p>
            <a:pPr marL="17463" lvl="3" indent="0">
              <a:buNone/>
            </a:pPr>
            <a:r>
              <a:rPr lang="en-US" sz="1400"/>
              <a:t>Text level 5 – 14pt Calibri (Small Body Copy)</a:t>
            </a:r>
          </a:p>
          <a:p>
            <a:pPr marL="230188" lvl="3" indent="-212725"/>
            <a:r>
              <a:rPr lang="en-US" sz="1400"/>
              <a:t>Text level 6 – 14pt Calibri (Small Bullet 1)</a:t>
            </a:r>
          </a:p>
          <a:p>
            <a:pPr marL="460375" lvl="3" indent="-230188">
              <a:buFont typeface="System Font Regular"/>
              <a:buChar char="–"/>
            </a:pPr>
            <a:r>
              <a:rPr lang="en-US" sz="1400"/>
              <a:t>Text level 7 – 14pt Calibri (Small Bullet 2)</a:t>
            </a:r>
          </a:p>
          <a:p>
            <a:pPr marL="17463" lvl="3" indent="0">
              <a:buNone/>
            </a:pPr>
            <a:endParaRPr lang="en-US"/>
          </a:p>
          <a:p>
            <a:pPr lvl="3">
              <a:buFont typeface="System Font Regular"/>
              <a:buChar char="–"/>
            </a:pPr>
            <a:endParaRPr lang="en-US"/>
          </a:p>
        </p:txBody>
      </p:sp>
      <p:sp>
        <p:nvSpPr>
          <p:cNvPr id="10" name="Content Placeholder 4">
            <a:extLst>
              <a:ext uri="{FF2B5EF4-FFF2-40B4-BE49-F238E27FC236}">
                <a16:creationId xmlns:a16="http://schemas.microsoft.com/office/drawing/2014/main" id="{22A9286F-C2E0-0644-ABFD-7E6CD3C0A18E}"/>
              </a:ext>
            </a:extLst>
          </p:cNvPr>
          <p:cNvSpPr txBox="1">
            <a:spLocks/>
          </p:cNvSpPr>
          <p:nvPr userDrawn="1"/>
        </p:nvSpPr>
        <p:spPr>
          <a:xfrm>
            <a:off x="8158163" y="1692276"/>
            <a:ext cx="3571875" cy="436562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b="1">
                <a:ea typeface="Corbel" charset="0"/>
                <a:cs typeface="Corbel" charset="0"/>
              </a:rPr>
              <a:t>Preloaded text styles</a:t>
            </a:r>
            <a:endParaRPr lang="en-US" sz="1200">
              <a:ea typeface="Corbel" charset="0"/>
              <a:cs typeface="Corbel" charset="0"/>
            </a:endParaRPr>
          </a:p>
          <a:p>
            <a:r>
              <a:rPr lang="en-US" sz="1200">
                <a:ea typeface="Corbel" charset="0"/>
                <a:cs typeface="Corbel" charset="0"/>
              </a:rPr>
              <a:t>All approved fonts, sizes, text colors and bullets are preloaded into the ”list level” arrows. Standard body copy is the default “first level”, and you can switch </a:t>
            </a:r>
            <a:br>
              <a:rPr lang="en-US" sz="1200">
                <a:ea typeface="Corbel" charset="0"/>
                <a:cs typeface="Corbel" charset="0"/>
              </a:rPr>
            </a:br>
            <a:r>
              <a:rPr lang="en-US" sz="1200">
                <a:ea typeface="Corbel" charset="0"/>
                <a:cs typeface="Corbel" charset="0"/>
              </a:rPr>
              <a:t>to other pre-approved styles by clicking through </a:t>
            </a:r>
            <a:br>
              <a:rPr lang="en-US" sz="1200">
                <a:ea typeface="Corbel" charset="0"/>
                <a:cs typeface="Corbel" charset="0"/>
              </a:rPr>
            </a:br>
            <a:r>
              <a:rPr lang="en-US" sz="1200">
                <a:ea typeface="Corbel" charset="0"/>
                <a:cs typeface="Corbel" charset="0"/>
              </a:rPr>
              <a:t>the arrows. </a:t>
            </a:r>
            <a:br>
              <a:rPr lang="en-US" sz="1200">
                <a:ea typeface="Corbel" charset="0"/>
                <a:cs typeface="Corbel" charset="0"/>
              </a:rPr>
            </a:br>
            <a:br>
              <a:rPr lang="en-US" sz="1200">
                <a:ea typeface="Corbel" charset="0"/>
                <a:cs typeface="Corbel" charset="0"/>
              </a:rPr>
            </a:br>
            <a:r>
              <a:rPr lang="en-US" sz="1200">
                <a:ea typeface="Corbel" charset="0"/>
                <a:cs typeface="Corbel" charset="0"/>
              </a:rPr>
              <a:t>Using the “Bullet” icon is discouraged, as it will default to the built-in PowerPoint indent/bullet styles and will not make use of the custom indent/bullet styles. </a:t>
            </a:r>
            <a:br>
              <a:rPr lang="en-US" sz="1200">
                <a:ea typeface="Corbel" charset="0"/>
                <a:cs typeface="Corbel" charset="0"/>
              </a:rPr>
            </a:br>
            <a:br>
              <a:rPr lang="en-US" sz="1200">
                <a:ea typeface="Corbel" charset="0"/>
                <a:cs typeface="Corbel" charset="0"/>
              </a:rPr>
            </a:br>
            <a:r>
              <a:rPr lang="en-US" sz="1200">
                <a:ea typeface="Corbel" charset="0"/>
                <a:cs typeface="Corbel" charset="0"/>
              </a:rPr>
              <a:t>Instead, use the “Decrease/Increase List Level” buttons in the Home tab for all text adjustments to ensure all fonts, colors, sizes remain on brand. </a:t>
            </a:r>
            <a:br>
              <a:rPr lang="en-US" sz="1200">
                <a:ea typeface="Corbel" charset="0"/>
                <a:cs typeface="Corbel" charset="0"/>
              </a:rPr>
            </a:br>
            <a:br>
              <a:rPr lang="en-US" sz="1200">
                <a:ea typeface="Corbel" charset="0"/>
                <a:cs typeface="Corbel" charset="0"/>
              </a:rPr>
            </a:br>
            <a:r>
              <a:rPr lang="en-US" sz="1200">
                <a:ea typeface="Corbel" charset="0"/>
                <a:cs typeface="Corbel" charset="0"/>
              </a:rPr>
              <a:t>The standard text options are shown to the left, but different text boxes have different preloaded options depending on the specific layout.</a:t>
            </a:r>
          </a:p>
          <a:p>
            <a:endParaRPr lang="en-US" sz="1200"/>
          </a:p>
        </p:txBody>
      </p:sp>
      <p:grpSp>
        <p:nvGrpSpPr>
          <p:cNvPr id="11" name="Group 10">
            <a:extLst>
              <a:ext uri="{FF2B5EF4-FFF2-40B4-BE49-F238E27FC236}">
                <a16:creationId xmlns:a16="http://schemas.microsoft.com/office/drawing/2014/main" id="{49677027-AFD9-A54F-AA66-BE2A7CF4A588}"/>
              </a:ext>
            </a:extLst>
          </p:cNvPr>
          <p:cNvGrpSpPr/>
          <p:nvPr userDrawn="1"/>
        </p:nvGrpSpPr>
        <p:grpSpPr>
          <a:xfrm>
            <a:off x="461962" y="1702122"/>
            <a:ext cx="7421563" cy="1078192"/>
            <a:chOff x="466725" y="1584325"/>
            <a:chExt cx="7416800" cy="1077501"/>
          </a:xfrm>
        </p:grpSpPr>
        <p:pic>
          <p:nvPicPr>
            <p:cNvPr id="12" name="Picture 11">
              <a:extLst>
                <a:ext uri="{FF2B5EF4-FFF2-40B4-BE49-F238E27FC236}">
                  <a16:creationId xmlns:a16="http://schemas.microsoft.com/office/drawing/2014/main" id="{96C73A95-C769-F644-AD6F-E2901AFF270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66725" y="1584325"/>
              <a:ext cx="7416800" cy="1077501"/>
            </a:xfrm>
            <a:prstGeom prst="rect">
              <a:avLst/>
            </a:prstGeom>
            <a:ln>
              <a:noFill/>
            </a:ln>
          </p:spPr>
        </p:pic>
        <p:sp>
          <p:nvSpPr>
            <p:cNvPr id="13" name="TextBox 12">
              <a:extLst>
                <a:ext uri="{FF2B5EF4-FFF2-40B4-BE49-F238E27FC236}">
                  <a16:creationId xmlns:a16="http://schemas.microsoft.com/office/drawing/2014/main" id="{4F5D122B-7AC5-CE42-965A-6628B82C5ACE}"/>
                </a:ext>
              </a:extLst>
            </p:cNvPr>
            <p:cNvSpPr txBox="1"/>
            <p:nvPr/>
          </p:nvSpPr>
          <p:spPr>
            <a:xfrm>
              <a:off x="5786518" y="1855811"/>
              <a:ext cx="557460" cy="707887"/>
            </a:xfrm>
            <a:prstGeom prst="rect">
              <a:avLst/>
            </a:prstGeom>
            <a:noFill/>
          </p:spPr>
          <p:txBody>
            <a:bodyPr wrap="square" rtlCol="0">
              <a:spAutoFit/>
            </a:bodyPr>
            <a:lstStyle/>
            <a:p>
              <a:r>
                <a:rPr lang="en-US" sz="4000">
                  <a:solidFill>
                    <a:srgbClr val="C00000"/>
                  </a:solidFill>
                </a:rPr>
                <a:t>X</a:t>
              </a:r>
            </a:p>
          </p:txBody>
        </p:sp>
        <p:sp>
          <p:nvSpPr>
            <p:cNvPr id="14" name="Oval 13">
              <a:extLst>
                <a:ext uri="{FF2B5EF4-FFF2-40B4-BE49-F238E27FC236}">
                  <a16:creationId xmlns:a16="http://schemas.microsoft.com/office/drawing/2014/main" id="{354BBDE8-4AD7-1943-BC7D-A63BBC5ACC1C}"/>
                </a:ext>
              </a:extLst>
            </p:cNvPr>
            <p:cNvSpPr/>
            <p:nvPr/>
          </p:nvSpPr>
          <p:spPr bwMode="auto">
            <a:xfrm>
              <a:off x="6500812" y="2021681"/>
              <a:ext cx="678657" cy="385763"/>
            </a:xfrm>
            <a:prstGeom prst="ellipse">
              <a:avLst/>
            </a:prstGeom>
            <a:noFill/>
            <a:ln w="38100" cap="flat">
              <a:solidFill>
                <a:srgbClr val="C00000"/>
              </a:solidFill>
              <a:bevel/>
              <a:headEnd/>
              <a:tailEnd/>
            </a:ln>
            <a:effectLst/>
          </p:spPr>
          <p:txBody>
            <a:bodyPr wrap="none" rtlCol="0" anchor="ctr"/>
            <a:lstStyle/>
            <a:p>
              <a:pPr algn="ctr"/>
              <a:endParaRPr lang="en-US"/>
            </a:p>
          </p:txBody>
        </p:sp>
      </p:grpSp>
      <p:sp>
        <p:nvSpPr>
          <p:cNvPr id="16" name="TextBox 15">
            <a:extLst>
              <a:ext uri="{FF2B5EF4-FFF2-40B4-BE49-F238E27FC236}">
                <a16:creationId xmlns:a16="http://schemas.microsoft.com/office/drawing/2014/main" id="{15AECCFA-E359-D94C-88EF-A47B4C56A195}"/>
              </a:ext>
            </a:extLst>
          </p:cNvPr>
          <p:cNvSpPr txBox="1"/>
          <p:nvPr userDrawn="1"/>
        </p:nvSpPr>
        <p:spPr>
          <a:xfrm>
            <a:off x="459369" y="232061"/>
            <a:ext cx="6862762" cy="914400"/>
          </a:xfrm>
          <a:prstGeom prst="rect">
            <a:avLst/>
          </a:prstGeom>
          <a:noFill/>
        </p:spPr>
        <p:txBody>
          <a:bodyPr wrap="none" lIns="0" tIns="182880" rIns="0" bIns="0" rtlCol="0">
            <a:normAutofit/>
          </a:bodyPr>
          <a:lstStyle/>
          <a:p>
            <a:pPr marL="0" indent="0" algn="l">
              <a:lnSpc>
                <a:spcPct val="100000"/>
              </a:lnSpc>
              <a:spcAft>
                <a:spcPts val="0"/>
              </a:spcAft>
            </a:pPr>
            <a:r>
              <a:rPr kumimoji="0" lang="en-US" sz="3200" b="1" i="0" u="none" strike="noStrike" kern="1200" cap="none" spc="0" normalizeH="0" baseline="0" noProof="0">
                <a:ln>
                  <a:noFill/>
                </a:ln>
                <a:solidFill>
                  <a:srgbClr val="8C1515"/>
                </a:solidFill>
                <a:effectLst/>
                <a:uLnTx/>
                <a:uFillTx/>
                <a:latin typeface="Times New Roman" panose="02020603050405020304" pitchFamily="18" charset="0"/>
                <a:ea typeface="Verdana" panose="020B0604030504040204" pitchFamily="34" charset="0"/>
                <a:cs typeface="Times New Roman" panose="02020603050405020304" pitchFamily="18" charset="0"/>
              </a:rPr>
              <a:t>Instructions: Preloaded Text Styles</a:t>
            </a:r>
            <a:endParaRPr lang="en-US" sz="1600" b="0" i="0">
              <a:solidFill>
                <a:schemeClr val="tx1"/>
              </a:solidFill>
              <a:latin typeface="+mn-lt"/>
              <a:ea typeface="Verdana" panose="020B0604030504040204" pitchFamily="34" charset="0"/>
              <a:cs typeface="Verdana" panose="020B0604030504040204" pitchFamily="34" charset="0"/>
            </a:endParaRPr>
          </a:p>
        </p:txBody>
      </p:sp>
      <p:pic>
        <p:nvPicPr>
          <p:cNvPr id="17" name="Picture 16">
            <a:extLst>
              <a:ext uri="{FF2B5EF4-FFF2-40B4-BE49-F238E27FC236}">
                <a16:creationId xmlns:a16="http://schemas.microsoft.com/office/drawing/2014/main" id="{8F849E45-C14F-4949-A451-CEDF6B478A9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144916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versions step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4F0F034-3E47-2D4F-B650-C8584AB1ABB9}"/>
              </a:ext>
            </a:extLst>
          </p:cNvPr>
          <p:cNvGrpSpPr/>
          <p:nvPr userDrawn="1"/>
        </p:nvGrpSpPr>
        <p:grpSpPr>
          <a:xfrm>
            <a:off x="5797312" y="1699397"/>
            <a:ext cx="2801451" cy="3134866"/>
            <a:chOff x="5797312" y="1730927"/>
            <a:chExt cx="2801451" cy="3134866"/>
          </a:xfrm>
        </p:grpSpPr>
        <p:pic>
          <p:nvPicPr>
            <p:cNvPr id="13" name="Picture 12">
              <a:extLst>
                <a:ext uri="{FF2B5EF4-FFF2-40B4-BE49-F238E27FC236}">
                  <a16:creationId xmlns:a16="http://schemas.microsoft.com/office/drawing/2014/main" id="{ABFD6F2C-5655-6E4F-90A9-DC2C1D7031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8" r="50416"/>
            <a:stretch/>
          </p:blipFill>
          <p:spPr>
            <a:xfrm>
              <a:off x="5797312" y="1730927"/>
              <a:ext cx="2801451" cy="3134866"/>
            </a:xfrm>
            <a:prstGeom prst="rect">
              <a:avLst/>
            </a:prstGeom>
            <a:solidFill>
              <a:schemeClr val="bg2"/>
            </a:solidFill>
            <a:ln>
              <a:solidFill>
                <a:schemeClr val="tx2"/>
              </a:solidFill>
            </a:ln>
          </p:spPr>
        </p:pic>
        <p:sp>
          <p:nvSpPr>
            <p:cNvPr id="3" name="Rectangle 2">
              <a:extLst>
                <a:ext uri="{FF2B5EF4-FFF2-40B4-BE49-F238E27FC236}">
                  <a16:creationId xmlns:a16="http://schemas.microsoft.com/office/drawing/2014/main" id="{13B14251-EB4A-5E48-8FDC-5E9EAF06F569}"/>
                </a:ext>
              </a:extLst>
            </p:cNvPr>
            <p:cNvSpPr/>
            <p:nvPr userDrawn="1"/>
          </p:nvSpPr>
          <p:spPr bwMode="auto">
            <a:xfrm>
              <a:off x="5984875" y="4645025"/>
              <a:ext cx="444500" cy="161925"/>
            </a:xfrm>
            <a:prstGeom prst="rect">
              <a:avLst/>
            </a:prstGeom>
            <a:solidFill>
              <a:schemeClr val="bg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grpSp>
      <p:grpSp>
        <p:nvGrpSpPr>
          <p:cNvPr id="5" name="Group 4">
            <a:extLst>
              <a:ext uri="{FF2B5EF4-FFF2-40B4-BE49-F238E27FC236}">
                <a16:creationId xmlns:a16="http://schemas.microsoft.com/office/drawing/2014/main" id="{7C8DA18F-8358-3544-8B55-BD94D543FFEF}"/>
              </a:ext>
            </a:extLst>
          </p:cNvPr>
          <p:cNvGrpSpPr/>
          <p:nvPr userDrawn="1"/>
        </p:nvGrpSpPr>
        <p:grpSpPr>
          <a:xfrm>
            <a:off x="8925168" y="1699397"/>
            <a:ext cx="2801450" cy="3134866"/>
            <a:chOff x="8925168" y="1730927"/>
            <a:chExt cx="2801450" cy="3134866"/>
          </a:xfrm>
        </p:grpSpPr>
        <p:pic>
          <p:nvPicPr>
            <p:cNvPr id="8" name="Picture 7">
              <a:extLst>
                <a:ext uri="{FF2B5EF4-FFF2-40B4-BE49-F238E27FC236}">
                  <a16:creationId xmlns:a16="http://schemas.microsoft.com/office/drawing/2014/main" id="{6E21E7F9-42B1-154F-B4AC-A77920EB29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50504"/>
            <a:stretch/>
          </p:blipFill>
          <p:spPr>
            <a:xfrm>
              <a:off x="8925168" y="1730927"/>
              <a:ext cx="2801450" cy="3134866"/>
            </a:xfrm>
            <a:prstGeom prst="rect">
              <a:avLst/>
            </a:prstGeom>
            <a:solidFill>
              <a:schemeClr val="bg2"/>
            </a:solidFill>
            <a:ln>
              <a:solidFill>
                <a:schemeClr val="tx2"/>
              </a:solidFill>
            </a:ln>
          </p:spPr>
        </p:pic>
        <p:sp>
          <p:nvSpPr>
            <p:cNvPr id="18" name="Rectangle 17">
              <a:extLst>
                <a:ext uri="{FF2B5EF4-FFF2-40B4-BE49-F238E27FC236}">
                  <a16:creationId xmlns:a16="http://schemas.microsoft.com/office/drawing/2014/main" id="{3743C0FC-CD16-D440-AE2A-854CF593EB21}"/>
                </a:ext>
              </a:extLst>
            </p:cNvPr>
            <p:cNvSpPr/>
            <p:nvPr userDrawn="1"/>
          </p:nvSpPr>
          <p:spPr bwMode="auto">
            <a:xfrm>
              <a:off x="9101786" y="4645025"/>
              <a:ext cx="444500" cy="161925"/>
            </a:xfrm>
            <a:prstGeom prst="rect">
              <a:avLst/>
            </a:prstGeom>
            <a:solidFill>
              <a:schemeClr val="bg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grpSp>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10" name="Content Placeholder 4">
            <a:extLst>
              <a:ext uri="{FF2B5EF4-FFF2-40B4-BE49-F238E27FC236}">
                <a16:creationId xmlns:a16="http://schemas.microsoft.com/office/drawing/2014/main" id="{4A56E56F-0B67-4F44-AFBF-639C8A329DBF}"/>
              </a:ext>
            </a:extLst>
          </p:cNvPr>
          <p:cNvSpPr txBox="1">
            <a:spLocks/>
          </p:cNvSpPr>
          <p:nvPr userDrawn="1"/>
        </p:nvSpPr>
        <p:spPr>
          <a:xfrm>
            <a:off x="465383" y="5074952"/>
            <a:ext cx="4878386" cy="72448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To convert slides, select, copy, and paste individual elements from one PPT presentation to the other. First, select your text in the old presentation.</a:t>
            </a:r>
          </a:p>
        </p:txBody>
      </p:sp>
      <p:sp>
        <p:nvSpPr>
          <p:cNvPr id="11" name="Content Placeholder 4">
            <a:extLst>
              <a:ext uri="{FF2B5EF4-FFF2-40B4-BE49-F238E27FC236}">
                <a16:creationId xmlns:a16="http://schemas.microsoft.com/office/drawing/2014/main" id="{4F579F95-541C-C340-997B-0B3168E506A2}"/>
              </a:ext>
            </a:extLst>
          </p:cNvPr>
          <p:cNvSpPr txBox="1">
            <a:spLocks/>
          </p:cNvSpPr>
          <p:nvPr userDrawn="1"/>
        </p:nvSpPr>
        <p:spPr>
          <a:xfrm>
            <a:off x="5797311" y="5074952"/>
            <a:ext cx="2805016" cy="72448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In the new template, paste the content into the desired text box. Incorrect colors, and text sizes can be visible, so click on the format tab.</a:t>
            </a:r>
          </a:p>
        </p:txBody>
      </p:sp>
      <p:pic>
        <p:nvPicPr>
          <p:cNvPr id="12" name="Picture 11">
            <a:extLst>
              <a:ext uri="{FF2B5EF4-FFF2-40B4-BE49-F238E27FC236}">
                <a16:creationId xmlns:a16="http://schemas.microsoft.com/office/drawing/2014/main" id="{43FCDE1B-CAAB-7A4A-B84A-0DBAE33FAE2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5383" y="1695646"/>
            <a:ext cx="5004973" cy="3128107"/>
          </a:xfrm>
          <a:prstGeom prst="rect">
            <a:avLst/>
          </a:prstGeom>
          <a:solidFill>
            <a:schemeClr val="bg2"/>
          </a:solidFill>
          <a:ln>
            <a:solidFill>
              <a:schemeClr val="tx2"/>
            </a:solidFill>
          </a:ln>
        </p:spPr>
      </p:pic>
      <p:sp>
        <p:nvSpPr>
          <p:cNvPr id="14" name="Oval 13">
            <a:extLst>
              <a:ext uri="{FF2B5EF4-FFF2-40B4-BE49-F238E27FC236}">
                <a16:creationId xmlns:a16="http://schemas.microsoft.com/office/drawing/2014/main" id="{61526C15-4E57-6E42-A9B2-139C1404D40C}"/>
              </a:ext>
            </a:extLst>
          </p:cNvPr>
          <p:cNvSpPr/>
          <p:nvPr userDrawn="1"/>
        </p:nvSpPr>
        <p:spPr bwMode="auto">
          <a:xfrm>
            <a:off x="5758659" y="3349916"/>
            <a:ext cx="749316" cy="561595"/>
          </a:xfrm>
          <a:prstGeom prst="ellipse">
            <a:avLst/>
          </a:prstGeom>
          <a:noFill/>
          <a:ln w="38100" cap="flat">
            <a:solidFill>
              <a:srgbClr val="C00000"/>
            </a:solidFill>
            <a:bevel/>
            <a:headEnd/>
            <a:tailEnd/>
          </a:ln>
          <a:effectLst/>
        </p:spPr>
        <p:txBody>
          <a:bodyPr wrap="none" rtlCol="0" anchor="ctr"/>
          <a:lstStyle/>
          <a:p>
            <a:pPr algn="ctr"/>
            <a:endParaRPr lang="en-US"/>
          </a:p>
        </p:txBody>
      </p:sp>
      <p:pic>
        <p:nvPicPr>
          <p:cNvPr id="15" name="Picture 14">
            <a:extLst>
              <a:ext uri="{FF2B5EF4-FFF2-40B4-BE49-F238E27FC236}">
                <a16:creationId xmlns:a16="http://schemas.microsoft.com/office/drawing/2014/main" id="{E8FA8DE1-4B37-304C-85CB-EF8993CF9B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662147" y="4097147"/>
            <a:ext cx="557871" cy="557870"/>
          </a:xfrm>
          <a:prstGeom prst="rect">
            <a:avLst/>
          </a:prstGeom>
        </p:spPr>
      </p:pic>
      <p:pic>
        <p:nvPicPr>
          <p:cNvPr id="16" name="Picture 15">
            <a:extLst>
              <a:ext uri="{FF2B5EF4-FFF2-40B4-BE49-F238E27FC236}">
                <a16:creationId xmlns:a16="http://schemas.microsoft.com/office/drawing/2014/main" id="{9922E4A5-0E02-0945-9B00-3330BBDCBD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180305" y="4139740"/>
            <a:ext cx="557871" cy="557870"/>
          </a:xfrm>
          <a:prstGeom prst="rect">
            <a:avLst/>
          </a:prstGeom>
        </p:spPr>
      </p:pic>
      <p:sp>
        <p:nvSpPr>
          <p:cNvPr id="17" name="Content Placeholder 4">
            <a:extLst>
              <a:ext uri="{FF2B5EF4-FFF2-40B4-BE49-F238E27FC236}">
                <a16:creationId xmlns:a16="http://schemas.microsoft.com/office/drawing/2014/main" id="{52C4147F-31C6-E54F-B6F0-7A5E468497F6}"/>
              </a:ext>
            </a:extLst>
          </p:cNvPr>
          <p:cNvSpPr txBox="1">
            <a:spLocks/>
          </p:cNvSpPr>
          <p:nvPr userDrawn="1"/>
        </p:nvSpPr>
        <p:spPr>
          <a:xfrm>
            <a:off x="8925167" y="5074952"/>
            <a:ext cx="2805017" cy="72448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Select “Keep Text Only” to apply the preloaded fonts, colors and sizes of the new template.</a:t>
            </a:r>
          </a:p>
        </p:txBody>
      </p:sp>
      <p:sp>
        <p:nvSpPr>
          <p:cNvPr id="19" name="TextBox 18">
            <a:extLst>
              <a:ext uri="{FF2B5EF4-FFF2-40B4-BE49-F238E27FC236}">
                <a16:creationId xmlns:a16="http://schemas.microsoft.com/office/drawing/2014/main" id="{EB8ACCEE-0EBE-C74F-9D33-2C81F054FC8E}"/>
              </a:ext>
            </a:extLst>
          </p:cNvPr>
          <p:cNvSpPr txBox="1"/>
          <p:nvPr userDrawn="1"/>
        </p:nvSpPr>
        <p:spPr>
          <a:xfrm>
            <a:off x="459368" y="232061"/>
            <a:ext cx="7424157" cy="914400"/>
          </a:xfrm>
          <a:prstGeom prst="rect">
            <a:avLst/>
          </a:prstGeom>
          <a:noFill/>
        </p:spPr>
        <p:txBody>
          <a:bodyPr wrap="none" lIns="0" tIns="182880" rIns="0" bIns="0" rtlCol="0">
            <a:normAutofit/>
          </a:bodyPr>
          <a:lstStyle/>
          <a:p>
            <a:pPr marL="0" indent="0" algn="l">
              <a:lnSpc>
                <a:spcPct val="100000"/>
              </a:lnSpc>
              <a:spcAft>
                <a:spcPts val="0"/>
              </a:spcAft>
            </a:pPr>
            <a:r>
              <a:rPr kumimoji="0" lang="en-US" sz="3200" b="1" i="0" u="none" strike="noStrike" kern="1200" cap="none" spc="0" normalizeH="0" baseline="0" noProof="0">
                <a:ln>
                  <a:noFill/>
                </a:ln>
                <a:solidFill>
                  <a:srgbClr val="8C1515"/>
                </a:solidFill>
                <a:effectLst/>
                <a:uLnTx/>
                <a:uFillTx/>
                <a:latin typeface="Times New Roman" panose="02020603050405020304" pitchFamily="18" charset="0"/>
                <a:ea typeface="Verdana" panose="020B0604030504040204" pitchFamily="34" charset="0"/>
                <a:cs typeface="Times New Roman" panose="02020603050405020304" pitchFamily="18" charset="0"/>
              </a:rPr>
              <a:t>Instructions: Conversions to new template</a:t>
            </a:r>
            <a:endParaRPr lang="en-US" sz="1600" b="0" i="0">
              <a:solidFill>
                <a:schemeClr val="tx1"/>
              </a:solidFill>
              <a:latin typeface="+mn-lt"/>
              <a:ea typeface="Verdana" panose="020B0604030504040204" pitchFamily="34" charset="0"/>
              <a:cs typeface="Verdana" panose="020B0604030504040204" pitchFamily="34" charset="0"/>
            </a:endParaRPr>
          </a:p>
        </p:txBody>
      </p:sp>
      <p:pic>
        <p:nvPicPr>
          <p:cNvPr id="20" name="Picture 19">
            <a:extLst>
              <a:ext uri="{FF2B5EF4-FFF2-40B4-BE49-F238E27FC236}">
                <a16:creationId xmlns:a16="http://schemas.microsoft.com/office/drawing/2014/main" id="{BCEFE1E9-DEA2-5547-9EAA-CB4461DAA805}"/>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872618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versions step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8F4E27-41D3-EE4B-A9AE-79580F740E12}"/>
              </a:ext>
            </a:extLst>
          </p:cNvPr>
          <p:cNvGrpSpPr/>
          <p:nvPr userDrawn="1"/>
        </p:nvGrpSpPr>
        <p:grpSpPr>
          <a:xfrm>
            <a:off x="476740" y="1704768"/>
            <a:ext cx="5472720" cy="3088492"/>
            <a:chOff x="476740" y="1563374"/>
            <a:chExt cx="5472720" cy="3088492"/>
          </a:xfrm>
        </p:grpSpPr>
        <p:pic>
          <p:nvPicPr>
            <p:cNvPr id="10" name="Picture 9">
              <a:extLst>
                <a:ext uri="{FF2B5EF4-FFF2-40B4-BE49-F238E27FC236}">
                  <a16:creationId xmlns:a16="http://schemas.microsoft.com/office/drawing/2014/main" id="{0DD3B9B0-1A7C-9942-8B05-85A030A4C21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76740" y="1563374"/>
              <a:ext cx="5472720" cy="3088492"/>
            </a:xfrm>
            <a:prstGeom prst="rect">
              <a:avLst/>
            </a:prstGeom>
            <a:solidFill>
              <a:schemeClr val="bg2"/>
            </a:solidFill>
            <a:ln>
              <a:solidFill>
                <a:schemeClr val="tx2"/>
              </a:solidFill>
            </a:ln>
          </p:spPr>
        </p:pic>
        <p:sp>
          <p:nvSpPr>
            <p:cNvPr id="17" name="Rectangle 16">
              <a:extLst>
                <a:ext uri="{FF2B5EF4-FFF2-40B4-BE49-F238E27FC236}">
                  <a16:creationId xmlns:a16="http://schemas.microsoft.com/office/drawing/2014/main" id="{ECAE4D12-3642-CF4D-B5AE-6669299DA455}"/>
                </a:ext>
              </a:extLst>
            </p:cNvPr>
            <p:cNvSpPr/>
            <p:nvPr userDrawn="1"/>
          </p:nvSpPr>
          <p:spPr bwMode="auto">
            <a:xfrm>
              <a:off x="634681" y="4376781"/>
              <a:ext cx="444500" cy="161925"/>
            </a:xfrm>
            <a:prstGeom prst="rect">
              <a:avLst/>
            </a:prstGeom>
            <a:solidFill>
              <a:schemeClr val="bg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grpSp>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sp>
        <p:nvSpPr>
          <p:cNvPr id="8" name="Content Placeholder 4">
            <a:extLst>
              <a:ext uri="{FF2B5EF4-FFF2-40B4-BE49-F238E27FC236}">
                <a16:creationId xmlns:a16="http://schemas.microsoft.com/office/drawing/2014/main" id="{C3DC0B97-381D-4947-8537-0FBE8B516DB0}"/>
              </a:ext>
            </a:extLst>
          </p:cNvPr>
          <p:cNvSpPr txBox="1">
            <a:spLocks/>
          </p:cNvSpPr>
          <p:nvPr userDrawn="1"/>
        </p:nvSpPr>
        <p:spPr>
          <a:xfrm>
            <a:off x="461963" y="5017808"/>
            <a:ext cx="5481638" cy="72448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Apply the same steps to copy and paste any headlines, text, body copy, callouts, etc. from the previous presentations into the new template.</a:t>
            </a:r>
          </a:p>
        </p:txBody>
      </p:sp>
      <p:pic>
        <p:nvPicPr>
          <p:cNvPr id="11" name="Picture 10">
            <a:extLst>
              <a:ext uri="{FF2B5EF4-FFF2-40B4-BE49-F238E27FC236}">
                <a16:creationId xmlns:a16="http://schemas.microsoft.com/office/drawing/2014/main" id="{6CD4A156-A27E-EC43-995D-B524EBC7FD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93605" y="2628701"/>
            <a:ext cx="544115" cy="544115"/>
          </a:xfrm>
          <a:prstGeom prst="rect">
            <a:avLst/>
          </a:prstGeom>
        </p:spPr>
      </p:pic>
      <p:sp>
        <p:nvSpPr>
          <p:cNvPr id="12" name="Content Placeholder 4">
            <a:extLst>
              <a:ext uri="{FF2B5EF4-FFF2-40B4-BE49-F238E27FC236}">
                <a16:creationId xmlns:a16="http://schemas.microsoft.com/office/drawing/2014/main" id="{4F797654-CD9A-9B48-9FE8-8AE01441B8B3}"/>
              </a:ext>
            </a:extLst>
          </p:cNvPr>
          <p:cNvSpPr txBox="1">
            <a:spLocks/>
          </p:cNvSpPr>
          <p:nvPr userDrawn="1"/>
        </p:nvSpPr>
        <p:spPr>
          <a:xfrm>
            <a:off x="6248400" y="5017808"/>
            <a:ext cx="5481638" cy="724484"/>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Once all content is copied over, the preloaded indent styles can be applied to the paragraphs as needed (Subheads, bullets, etc.)</a:t>
            </a:r>
          </a:p>
        </p:txBody>
      </p:sp>
      <p:sp>
        <p:nvSpPr>
          <p:cNvPr id="15" name="TextBox 14">
            <a:extLst>
              <a:ext uri="{FF2B5EF4-FFF2-40B4-BE49-F238E27FC236}">
                <a16:creationId xmlns:a16="http://schemas.microsoft.com/office/drawing/2014/main" id="{60F656E3-966D-1946-8869-C463D8570287}"/>
              </a:ext>
            </a:extLst>
          </p:cNvPr>
          <p:cNvSpPr txBox="1"/>
          <p:nvPr userDrawn="1"/>
        </p:nvSpPr>
        <p:spPr>
          <a:xfrm>
            <a:off x="459368" y="232061"/>
            <a:ext cx="7424157" cy="914400"/>
          </a:xfrm>
          <a:prstGeom prst="rect">
            <a:avLst/>
          </a:prstGeom>
          <a:noFill/>
        </p:spPr>
        <p:txBody>
          <a:bodyPr wrap="none" lIns="0" tIns="182880" rIns="0" bIns="0" rtlCol="0">
            <a:normAutofit/>
          </a:bodyPr>
          <a:lstStyle/>
          <a:p>
            <a:pPr marL="0" indent="0" algn="l">
              <a:lnSpc>
                <a:spcPct val="100000"/>
              </a:lnSpc>
              <a:spcAft>
                <a:spcPts val="0"/>
              </a:spcAft>
            </a:pPr>
            <a:r>
              <a:rPr kumimoji="0" lang="en-US" sz="3200" b="1" i="0" u="none" strike="noStrike" kern="1200" cap="none" spc="0" normalizeH="0" baseline="0" noProof="0">
                <a:ln>
                  <a:noFill/>
                </a:ln>
                <a:solidFill>
                  <a:srgbClr val="8C1515"/>
                </a:solidFill>
                <a:effectLst/>
                <a:uLnTx/>
                <a:uFillTx/>
                <a:latin typeface="Times New Roman" panose="02020603050405020304" pitchFamily="18" charset="0"/>
                <a:ea typeface="Verdana" panose="020B0604030504040204" pitchFamily="34" charset="0"/>
                <a:cs typeface="Times New Roman" panose="02020603050405020304" pitchFamily="18" charset="0"/>
              </a:rPr>
              <a:t>Instructions: Conversions to new template</a:t>
            </a:r>
            <a:endParaRPr lang="en-US" sz="1600" b="0" i="0">
              <a:solidFill>
                <a:schemeClr val="tx1"/>
              </a:solidFill>
              <a:latin typeface="+mn-lt"/>
              <a:ea typeface="Verdana" panose="020B0604030504040204" pitchFamily="34" charset="0"/>
              <a:cs typeface="Verdana" panose="020B0604030504040204" pitchFamily="34" charset="0"/>
            </a:endParaRPr>
          </a:p>
        </p:txBody>
      </p:sp>
      <p:grpSp>
        <p:nvGrpSpPr>
          <p:cNvPr id="5" name="Group 4">
            <a:extLst>
              <a:ext uri="{FF2B5EF4-FFF2-40B4-BE49-F238E27FC236}">
                <a16:creationId xmlns:a16="http://schemas.microsoft.com/office/drawing/2014/main" id="{336EF763-5B80-EE49-8327-94B8A83A6F9A}"/>
              </a:ext>
            </a:extLst>
          </p:cNvPr>
          <p:cNvGrpSpPr/>
          <p:nvPr userDrawn="1"/>
        </p:nvGrpSpPr>
        <p:grpSpPr>
          <a:xfrm>
            <a:off x="6261448" y="1700885"/>
            <a:ext cx="5459484" cy="3061392"/>
            <a:chOff x="6261448" y="1570001"/>
            <a:chExt cx="5459484" cy="3061392"/>
          </a:xfrm>
        </p:grpSpPr>
        <p:pic>
          <p:nvPicPr>
            <p:cNvPr id="13" name="Picture 12">
              <a:extLst>
                <a:ext uri="{FF2B5EF4-FFF2-40B4-BE49-F238E27FC236}">
                  <a16:creationId xmlns:a16="http://schemas.microsoft.com/office/drawing/2014/main" id="{1B3F1D76-DF3E-444E-8DDD-AD28D8DEFDA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261448" y="1570001"/>
              <a:ext cx="5459484" cy="3061392"/>
            </a:xfrm>
            <a:prstGeom prst="rect">
              <a:avLst/>
            </a:prstGeom>
            <a:solidFill>
              <a:schemeClr val="bg2"/>
            </a:solidFill>
            <a:ln>
              <a:solidFill>
                <a:schemeClr val="tx2"/>
              </a:solidFill>
            </a:ln>
          </p:spPr>
        </p:pic>
        <p:sp>
          <p:nvSpPr>
            <p:cNvPr id="14" name="Rectangle 13">
              <a:extLst>
                <a:ext uri="{FF2B5EF4-FFF2-40B4-BE49-F238E27FC236}">
                  <a16:creationId xmlns:a16="http://schemas.microsoft.com/office/drawing/2014/main" id="{7B0A1F82-65C4-AF4A-AAD8-C3776AC80F0D}"/>
                </a:ext>
              </a:extLst>
            </p:cNvPr>
            <p:cNvSpPr/>
            <p:nvPr userDrawn="1"/>
          </p:nvSpPr>
          <p:spPr bwMode="auto">
            <a:xfrm>
              <a:off x="6406087" y="4376781"/>
              <a:ext cx="444500" cy="161925"/>
            </a:xfrm>
            <a:prstGeom prst="rect">
              <a:avLst/>
            </a:prstGeom>
            <a:solidFill>
              <a:schemeClr val="bg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grpSp>
      <p:pic>
        <p:nvPicPr>
          <p:cNvPr id="16" name="Picture 15">
            <a:extLst>
              <a:ext uri="{FF2B5EF4-FFF2-40B4-BE49-F238E27FC236}">
                <a16:creationId xmlns:a16="http://schemas.microsoft.com/office/drawing/2014/main" id="{E87B387E-ABA7-2046-BCE5-E28A08702589}"/>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110184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versions MISUSE">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A96693C0-E9D6-7A48-80C4-9E7F61E2BD36}"/>
              </a:ext>
            </a:extLst>
          </p:cNvPr>
          <p:cNvSpPr>
            <a:spLocks noGrp="1"/>
          </p:cNvSpPr>
          <p:nvPr>
            <p:ph type="sldNum" sz="quarter" idx="11"/>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7B3673A9-C69E-B647-B6D9-287B1B94C974}"/>
              </a:ext>
            </a:extLst>
          </p:cNvPr>
          <p:cNvSpPr>
            <a:spLocks noGrp="1"/>
          </p:cNvSpPr>
          <p:nvPr>
            <p:ph type="ftr" sz="quarter" idx="13"/>
          </p:nvPr>
        </p:nvSpPr>
        <p:spPr/>
        <p:txBody>
          <a:bodyPr/>
          <a:lstStyle/>
          <a:p>
            <a:r>
              <a:rPr lang="en-US"/>
              <a:t>Confidential</a:t>
            </a:r>
          </a:p>
        </p:txBody>
      </p:sp>
      <p:pic>
        <p:nvPicPr>
          <p:cNvPr id="8" name="Picture 7">
            <a:extLst>
              <a:ext uri="{FF2B5EF4-FFF2-40B4-BE49-F238E27FC236}">
                <a16:creationId xmlns:a16="http://schemas.microsoft.com/office/drawing/2014/main" id="{60FD6485-CE70-FF4B-B631-1F0451E326C0}"/>
              </a:ext>
            </a:extLst>
          </p:cNvPr>
          <p:cNvPicPr>
            <a:picLocks noChangeAspect="1"/>
          </p:cNvPicPr>
          <p:nvPr userDrawn="1"/>
        </p:nvPicPr>
        <p:blipFill>
          <a:blip r:embed="rId2">
            <a:extLst>
              <a:ext uri="{28A0092B-C50C-407E-A947-70E740481C1C}">
                <a14:useLocalDpi xmlns:a14="http://schemas.microsoft.com/office/drawing/2010/main" val="0"/>
              </a:ext>
            </a:extLst>
          </a:blip>
          <a:srcRect l="12131" r="12131"/>
          <a:stretch/>
        </p:blipFill>
        <p:spPr>
          <a:xfrm>
            <a:off x="6245300" y="1687798"/>
            <a:ext cx="5484737" cy="3419343"/>
          </a:xfrm>
          <a:prstGeom prst="rect">
            <a:avLst/>
          </a:prstGeom>
          <a:solidFill>
            <a:schemeClr val="bg2">
              <a:lumMod val="95000"/>
            </a:schemeClr>
          </a:solidFill>
          <a:ln>
            <a:solidFill>
              <a:schemeClr val="tx2"/>
            </a:solidFill>
          </a:ln>
        </p:spPr>
      </p:pic>
      <p:sp>
        <p:nvSpPr>
          <p:cNvPr id="10" name="Content Placeholder 4">
            <a:extLst>
              <a:ext uri="{FF2B5EF4-FFF2-40B4-BE49-F238E27FC236}">
                <a16:creationId xmlns:a16="http://schemas.microsoft.com/office/drawing/2014/main" id="{150437C5-39DC-B34F-9223-A23F3DD1B9E9}"/>
              </a:ext>
            </a:extLst>
          </p:cNvPr>
          <p:cNvSpPr txBox="1">
            <a:spLocks/>
          </p:cNvSpPr>
          <p:nvPr userDrawn="1"/>
        </p:nvSpPr>
        <p:spPr>
          <a:xfrm>
            <a:off x="461963" y="5397335"/>
            <a:ext cx="5502274" cy="660565"/>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When converting old presentations, </a:t>
            </a:r>
            <a:r>
              <a:rPr lang="en-US" sz="1200" b="1">
                <a:ea typeface="Verdana" panose="020B0604030504040204" pitchFamily="34" charset="0"/>
                <a:cs typeface="Verdana" panose="020B0604030504040204" pitchFamily="34" charset="0"/>
              </a:rPr>
              <a:t>DO NOT copy entire slides from a previous PPT and paste them into this template.</a:t>
            </a:r>
          </a:p>
        </p:txBody>
      </p:sp>
      <p:sp>
        <p:nvSpPr>
          <p:cNvPr id="11" name="Content Placeholder 4">
            <a:extLst>
              <a:ext uri="{FF2B5EF4-FFF2-40B4-BE49-F238E27FC236}">
                <a16:creationId xmlns:a16="http://schemas.microsoft.com/office/drawing/2014/main" id="{5B211B44-CDF6-994C-B083-01B8C7C53AEE}"/>
              </a:ext>
            </a:extLst>
          </p:cNvPr>
          <p:cNvSpPr txBox="1">
            <a:spLocks/>
          </p:cNvSpPr>
          <p:nvPr userDrawn="1"/>
        </p:nvSpPr>
        <p:spPr>
          <a:xfrm>
            <a:off x="6245300" y="5390914"/>
            <a:ext cx="5484738" cy="666986"/>
          </a:xfrm>
          <a:prstGeom prst="rect">
            <a:avLst/>
          </a:prstGeom>
        </p:spPr>
        <p:txBody>
          <a:bodyPr lIns="0" tIns="0" rIns="0" bIns="0"/>
          <a:lstStyle>
            <a:lvl1pPr marL="0" indent="0" algn="l" defTabSz="914400" rtl="0" eaLnBrk="1" latinLnBrk="0" hangingPunct="1">
              <a:lnSpc>
                <a:spcPct val="100000"/>
              </a:lnSpc>
              <a:spcBef>
                <a:spcPts val="0"/>
              </a:spcBef>
              <a:spcAft>
                <a:spcPts val="900"/>
              </a:spcAft>
              <a:buFont typeface="Arial" panose="020B0604020202020204" pitchFamily="34" charset="0"/>
              <a:buNone/>
              <a:defRPr sz="1600" b="0" i="0" kern="1200">
                <a:solidFill>
                  <a:schemeClr val="tx2"/>
                </a:solidFill>
                <a:latin typeface="+mn-lt"/>
                <a:ea typeface="Arial" charset="0"/>
                <a:cs typeface="Arial" charset="0"/>
              </a:defRPr>
            </a:lvl1pPr>
            <a:lvl2pPr marL="0" indent="0" algn="l" defTabSz="914400" rtl="0" eaLnBrk="1" latinLnBrk="0" hangingPunct="1">
              <a:lnSpc>
                <a:spcPct val="100000"/>
              </a:lnSpc>
              <a:spcBef>
                <a:spcPts val="0"/>
              </a:spcBef>
              <a:spcAft>
                <a:spcPts val="900"/>
              </a:spcAft>
              <a:buClr>
                <a:schemeClr val="tx2"/>
              </a:buClr>
              <a:buFontTx/>
              <a:buNone/>
              <a:tabLst>
                <a:tab pos="280988" algn="l"/>
              </a:tabLst>
              <a:defRPr sz="1800" b="1" i="0" kern="1200">
                <a:solidFill>
                  <a:schemeClr val="accent1"/>
                </a:solidFill>
                <a:latin typeface="+mn-lt"/>
                <a:ea typeface="Corbel" charset="0"/>
                <a:cs typeface="Corbel" charset="0"/>
              </a:defRPr>
            </a:lvl2pPr>
            <a:lvl3pPr marL="228600" indent="-227013" algn="l" defTabSz="292608" rtl="0" eaLnBrk="1" latinLnBrk="0" hangingPunct="1">
              <a:lnSpc>
                <a:spcPct val="100000"/>
              </a:lnSpc>
              <a:spcBef>
                <a:spcPts val="0"/>
              </a:spcBef>
              <a:spcAft>
                <a:spcPts val="900"/>
              </a:spcAft>
              <a:buClr>
                <a:schemeClr val="accent2"/>
              </a:buClr>
              <a:buFont typeface="Arial" panose="020B0604020202020204" pitchFamily="34" charset="0"/>
              <a:buChar char="•"/>
              <a:tabLst>
                <a:tab pos="276225" algn="l"/>
                <a:tab pos="584200" algn="l"/>
              </a:tabLst>
              <a:defRPr sz="1600" b="0" i="0" kern="1200">
                <a:solidFill>
                  <a:schemeClr val="tx2"/>
                </a:solidFill>
                <a:latin typeface="+mn-lt"/>
                <a:ea typeface="Corbel" charset="0"/>
                <a:cs typeface="Corbel" charset="0"/>
              </a:defRPr>
            </a:lvl3pPr>
            <a:lvl4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i="0" kern="1200">
                <a:solidFill>
                  <a:schemeClr val="tx2"/>
                </a:solidFill>
                <a:latin typeface="+mn-lt"/>
                <a:ea typeface="Corbel" charset="0"/>
                <a:cs typeface="Corbel" charset="0"/>
              </a:defRPr>
            </a:lvl4pPr>
            <a:lvl5pPr marL="457200" indent="-228600" algn="l" defTabSz="292608"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tab pos="292608" algn="l"/>
                <a:tab pos="585216" algn="l"/>
              </a:tabLst>
              <a:defRPr sz="1600" b="0" kern="1200">
                <a:solidFill>
                  <a:schemeClr val="tx2"/>
                </a:solidFill>
                <a:latin typeface="+mn-lt"/>
                <a:ea typeface="Corbel" charset="0"/>
                <a:cs typeface="Corbel" charset="0"/>
              </a:defRPr>
            </a:lvl5pPr>
            <a:lvl6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6pPr>
            <a:lvl7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7pPr>
            <a:lvl8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8pPr>
            <a:lvl9pPr marL="457200" indent="-228600" algn="l" defTabSz="914400" rtl="0" eaLnBrk="1" latinLnBrk="0" hangingPunct="1">
              <a:lnSpc>
                <a:spcPct val="100000"/>
              </a:lnSpc>
              <a:spcBef>
                <a:spcPts val="0"/>
              </a:spcBef>
              <a:spcAft>
                <a:spcPts val="900"/>
              </a:spcAft>
              <a:buClr>
                <a:schemeClr val="accent2"/>
              </a:buClr>
              <a:buSzPct val="80000"/>
              <a:buFont typeface="Arial Unicode MS" panose="020B0604020202020204" pitchFamily="34" charset="-128"/>
              <a:buChar char="￮"/>
              <a:tabLst/>
              <a:defRPr sz="1600" b="0" i="0" kern="1200">
                <a:solidFill>
                  <a:schemeClr val="tx2"/>
                </a:solidFill>
                <a:latin typeface="+mn-lt"/>
                <a:ea typeface="Corbel" charset="0"/>
                <a:cs typeface="Corbel" charset="0"/>
              </a:defRPr>
            </a:lvl9pPr>
          </a:lstStyle>
          <a:p>
            <a:r>
              <a:rPr lang="en-US" sz="1200">
                <a:ea typeface="Verdana" panose="020B0604030504040204" pitchFamily="34" charset="0"/>
                <a:cs typeface="Verdana" panose="020B0604030504040204" pitchFamily="34" charset="0"/>
              </a:rPr>
              <a:t>Powerpoint can not translate the data correctly and will assign incorrect colors, sizes, and random fonts to your content. It will also import incorrect master slides from the previous presentation (shown above). </a:t>
            </a:r>
          </a:p>
        </p:txBody>
      </p:sp>
      <p:pic>
        <p:nvPicPr>
          <p:cNvPr id="12" name="Picture 11">
            <a:extLst>
              <a:ext uri="{FF2B5EF4-FFF2-40B4-BE49-F238E27FC236}">
                <a16:creationId xmlns:a16="http://schemas.microsoft.com/office/drawing/2014/main" id="{9DE23F16-1315-3C41-BB62-66BB571C3B6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3" y="1687798"/>
            <a:ext cx="5502275" cy="3433786"/>
          </a:xfrm>
          <a:prstGeom prst="rect">
            <a:avLst/>
          </a:prstGeom>
          <a:solidFill>
            <a:schemeClr val="bg2"/>
          </a:solidFill>
          <a:ln>
            <a:solidFill>
              <a:schemeClr val="tx2"/>
            </a:solidFill>
          </a:ln>
        </p:spPr>
      </p:pic>
      <p:sp>
        <p:nvSpPr>
          <p:cNvPr id="13" name="Oval 12">
            <a:extLst>
              <a:ext uri="{FF2B5EF4-FFF2-40B4-BE49-F238E27FC236}">
                <a16:creationId xmlns:a16="http://schemas.microsoft.com/office/drawing/2014/main" id="{C705FD05-9941-B64C-9AA1-344A18495B19}"/>
              </a:ext>
            </a:extLst>
          </p:cNvPr>
          <p:cNvSpPr/>
          <p:nvPr userDrawn="1"/>
        </p:nvSpPr>
        <p:spPr bwMode="auto">
          <a:xfrm>
            <a:off x="6561981" y="4303173"/>
            <a:ext cx="1024647" cy="980602"/>
          </a:xfrm>
          <a:prstGeom prst="ellipse">
            <a:avLst/>
          </a:prstGeom>
          <a:noFill/>
          <a:ln w="38100" cap="flat">
            <a:solidFill>
              <a:srgbClr val="C00000"/>
            </a:solidFill>
            <a:bevel/>
            <a:headEnd/>
            <a:tailEnd/>
          </a:ln>
          <a:effectLst/>
        </p:spPr>
        <p:txBody>
          <a:bodyPr wrap="none" rtlCol="0" anchor="ctr"/>
          <a:lstStyle/>
          <a:p>
            <a:pPr algn="ctr"/>
            <a:endParaRPr lang="en-US"/>
          </a:p>
        </p:txBody>
      </p:sp>
      <p:sp>
        <p:nvSpPr>
          <p:cNvPr id="14" name="Oval 13">
            <a:extLst>
              <a:ext uri="{FF2B5EF4-FFF2-40B4-BE49-F238E27FC236}">
                <a16:creationId xmlns:a16="http://schemas.microsoft.com/office/drawing/2014/main" id="{A98A0858-C873-BE41-A003-B02DD80F5D94}"/>
              </a:ext>
            </a:extLst>
          </p:cNvPr>
          <p:cNvSpPr/>
          <p:nvPr userDrawn="1"/>
        </p:nvSpPr>
        <p:spPr bwMode="auto">
          <a:xfrm>
            <a:off x="351062" y="2117795"/>
            <a:ext cx="1088234" cy="972426"/>
          </a:xfrm>
          <a:prstGeom prst="ellipse">
            <a:avLst/>
          </a:prstGeom>
          <a:noFill/>
          <a:ln w="38100" cap="flat">
            <a:solidFill>
              <a:srgbClr val="C00000"/>
            </a:solidFill>
            <a:bevel/>
            <a:headEnd/>
            <a:tailEnd/>
          </a:ln>
          <a:effectLst/>
        </p:spPr>
        <p:txBody>
          <a:bodyPr wrap="none" rtlCol="0" anchor="ctr"/>
          <a:lstStyle/>
          <a:p>
            <a:pPr algn="ctr"/>
            <a:endParaRPr lang="en-US"/>
          </a:p>
        </p:txBody>
      </p:sp>
      <p:pic>
        <p:nvPicPr>
          <p:cNvPr id="15" name="Picture 14">
            <a:extLst>
              <a:ext uri="{FF2B5EF4-FFF2-40B4-BE49-F238E27FC236}">
                <a16:creationId xmlns:a16="http://schemas.microsoft.com/office/drawing/2014/main" id="{E223D7C8-A611-F44A-BB7E-C6F8411CED8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98055" y="2704272"/>
            <a:ext cx="604553" cy="604553"/>
          </a:xfrm>
          <a:prstGeom prst="rect">
            <a:avLst/>
          </a:prstGeom>
        </p:spPr>
      </p:pic>
      <p:sp>
        <p:nvSpPr>
          <p:cNvPr id="17" name="TextBox 16">
            <a:extLst>
              <a:ext uri="{FF2B5EF4-FFF2-40B4-BE49-F238E27FC236}">
                <a16:creationId xmlns:a16="http://schemas.microsoft.com/office/drawing/2014/main" id="{FD5D0F52-CD65-6045-8B98-829E1870881E}"/>
              </a:ext>
            </a:extLst>
          </p:cNvPr>
          <p:cNvSpPr txBox="1"/>
          <p:nvPr userDrawn="1"/>
        </p:nvSpPr>
        <p:spPr>
          <a:xfrm>
            <a:off x="459368" y="232061"/>
            <a:ext cx="7424157" cy="914400"/>
          </a:xfrm>
          <a:prstGeom prst="rect">
            <a:avLst/>
          </a:prstGeom>
          <a:noFill/>
        </p:spPr>
        <p:txBody>
          <a:bodyPr wrap="none" lIns="0" tIns="182880" rIns="0" bIns="0" rtlCol="0">
            <a:normAutofit/>
          </a:bodyPr>
          <a:lstStyle/>
          <a:p>
            <a:pPr marL="0" indent="0" algn="l">
              <a:lnSpc>
                <a:spcPct val="100000"/>
              </a:lnSpc>
              <a:spcAft>
                <a:spcPts val="0"/>
              </a:spcAft>
            </a:pPr>
            <a:r>
              <a:rPr kumimoji="0" lang="en-US" sz="3200" b="1" i="0" u="none" strike="noStrike" kern="1200" cap="none" spc="0" normalizeH="0" baseline="0" noProof="0">
                <a:ln>
                  <a:noFill/>
                </a:ln>
                <a:solidFill>
                  <a:srgbClr val="8C1515"/>
                </a:solidFill>
                <a:effectLst/>
                <a:uLnTx/>
                <a:uFillTx/>
                <a:latin typeface="Times New Roman" panose="02020603050405020304" pitchFamily="18" charset="0"/>
                <a:ea typeface="Verdana" panose="020B0604030504040204" pitchFamily="34" charset="0"/>
                <a:cs typeface="Times New Roman" panose="02020603050405020304" pitchFamily="18" charset="0"/>
              </a:rPr>
              <a:t>Instructions: Conversion Misuse</a:t>
            </a:r>
            <a:endParaRPr lang="en-US" sz="1600" b="0" i="0">
              <a:solidFill>
                <a:schemeClr val="tx1"/>
              </a:solidFill>
              <a:latin typeface="+mn-lt"/>
              <a:ea typeface="Verdana" panose="020B0604030504040204" pitchFamily="34" charset="0"/>
              <a:cs typeface="Verdana" panose="020B0604030504040204" pitchFamily="34" charset="0"/>
            </a:endParaRPr>
          </a:p>
        </p:txBody>
      </p:sp>
      <p:pic>
        <p:nvPicPr>
          <p:cNvPr id="18" name="Picture 17">
            <a:extLst>
              <a:ext uri="{FF2B5EF4-FFF2-40B4-BE49-F238E27FC236}">
                <a16:creationId xmlns:a16="http://schemas.microsoft.com/office/drawing/2014/main" id="{9F6BB6B6-0FE9-A54A-964D-E90CA31C7ABC}"/>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443077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1963" y="653568"/>
            <a:ext cx="5486399" cy="3759406"/>
          </a:xfrm>
          <a:noFill/>
        </p:spPr>
        <p:txBody>
          <a:bodyPr lIns="1097280" tIns="868680" rIns="1554480" bIns="0" anchor="t" anchorCtr="0"/>
          <a:lstStyle>
            <a:lvl1pPr>
              <a:lnSpc>
                <a:spcPts val="3300"/>
              </a:lnSpc>
              <a:defRPr sz="3000" b="1" i="0">
                <a:solidFill>
                  <a:schemeClr val="bg1"/>
                </a:solidFill>
              </a:defRPr>
            </a:lvl1pPr>
          </a:lstStyle>
          <a:p>
            <a:r>
              <a:rPr lang="en-US"/>
              <a:t>Click to edit Master title style</a:t>
            </a:r>
            <a:endParaRPr lang="en-US" dirty="0"/>
          </a:p>
        </p:txBody>
      </p:sp>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6" name="Footer Placeholder 5">
            <a:extLst>
              <a:ext uri="{FF2B5EF4-FFF2-40B4-BE49-F238E27FC236}">
                <a16:creationId xmlns:a16="http://schemas.microsoft.com/office/drawing/2014/main" id="{81ED108A-413D-7545-80AC-CFE850D4477A}"/>
              </a:ext>
            </a:extLst>
          </p:cNvPr>
          <p:cNvSpPr>
            <a:spLocks noGrp="1"/>
          </p:cNvSpPr>
          <p:nvPr>
            <p:ph type="ftr" sz="quarter" idx="11"/>
          </p:nvPr>
        </p:nvSpPr>
        <p:spPr/>
        <p:txBody>
          <a:bodyPr/>
          <a:lstStyle/>
          <a:p>
            <a:r>
              <a:rPr lang="en-US"/>
              <a:t>Confidential</a:t>
            </a:r>
          </a:p>
        </p:txBody>
      </p:sp>
      <p:sp>
        <p:nvSpPr>
          <p:cNvPr id="10" name="Slide Number Placeholder 9">
            <a:extLst>
              <a:ext uri="{FF2B5EF4-FFF2-40B4-BE49-F238E27FC236}">
                <a16:creationId xmlns:a16="http://schemas.microsoft.com/office/drawing/2014/main" id="{A003CD65-BD31-C14D-BEC2-800FAAF44625}"/>
              </a:ext>
            </a:extLst>
          </p:cNvPr>
          <p:cNvSpPr>
            <a:spLocks noGrp="1"/>
          </p:cNvSpPr>
          <p:nvPr>
            <p:ph type="sldNum" sz="quarter" idx="12"/>
          </p:nvPr>
        </p:nvSpPr>
        <p:spPr/>
        <p:txBody>
          <a:bodyPr/>
          <a:lstStyle/>
          <a:p>
            <a:fld id="{63DCA5C9-2E11-4C67-86EB-AE1DE127DC64}" type="slidenum">
              <a:rPr lang="en-US" smtClean="0"/>
              <a:pPr/>
              <a:t>‹#›</a:t>
            </a:fld>
            <a:endParaRPr lang="en-US"/>
          </a:p>
        </p:txBody>
      </p:sp>
      <p:pic>
        <p:nvPicPr>
          <p:cNvPr id="11" name="Picture 10">
            <a:extLst>
              <a:ext uri="{FF2B5EF4-FFF2-40B4-BE49-F238E27FC236}">
                <a16:creationId xmlns:a16="http://schemas.microsoft.com/office/drawing/2014/main" id="{EE92B3B3-0DD5-CD46-BE2E-4A2BD31E044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8531926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6" name="Footer Placeholder 5">
            <a:extLst>
              <a:ext uri="{FF2B5EF4-FFF2-40B4-BE49-F238E27FC236}">
                <a16:creationId xmlns:a16="http://schemas.microsoft.com/office/drawing/2014/main" id="{81ED108A-413D-7545-80AC-CFE850D4477A}"/>
              </a:ext>
            </a:extLst>
          </p:cNvPr>
          <p:cNvSpPr>
            <a:spLocks noGrp="1"/>
          </p:cNvSpPr>
          <p:nvPr>
            <p:ph type="ftr" sz="quarter" idx="11"/>
          </p:nvPr>
        </p:nvSpPr>
        <p:spPr/>
        <p:txBody>
          <a:bodyPr/>
          <a:lstStyle/>
          <a:p>
            <a:r>
              <a:rPr lang="en-US"/>
              <a:t>Confidential</a:t>
            </a:r>
          </a:p>
        </p:txBody>
      </p:sp>
      <p:sp>
        <p:nvSpPr>
          <p:cNvPr id="10" name="Slide Number Placeholder 9">
            <a:extLst>
              <a:ext uri="{FF2B5EF4-FFF2-40B4-BE49-F238E27FC236}">
                <a16:creationId xmlns:a16="http://schemas.microsoft.com/office/drawing/2014/main" id="{A003CD65-BD31-C14D-BEC2-800FAAF44625}"/>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11" name="Title 3">
            <a:extLst>
              <a:ext uri="{FF2B5EF4-FFF2-40B4-BE49-F238E27FC236}">
                <a16:creationId xmlns:a16="http://schemas.microsoft.com/office/drawing/2014/main" id="{10FA2E3B-3F05-8A49-A65A-A311A3A16CBE}"/>
              </a:ext>
            </a:extLst>
          </p:cNvPr>
          <p:cNvSpPr>
            <a:spLocks noGrp="1"/>
          </p:cNvSpPr>
          <p:nvPr>
            <p:ph type="title"/>
          </p:nvPr>
        </p:nvSpPr>
        <p:spPr>
          <a:xfrm>
            <a:off x="461963" y="653568"/>
            <a:ext cx="5486399" cy="3759406"/>
          </a:xfrm>
          <a:noFill/>
        </p:spPr>
        <p:txBody>
          <a:bodyPr lIns="1097280" tIns="868680" rIns="1554480" bIns="0" anchor="t" anchorCtr="0"/>
          <a:lstStyle>
            <a:lvl1pPr>
              <a:lnSpc>
                <a:spcPts val="3300"/>
              </a:lnSpc>
              <a:defRPr sz="3000" b="1" i="0">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3CEFAE58-26CE-4B43-8A76-918342699E1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32352329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6" name="Footer Placeholder 5">
            <a:extLst>
              <a:ext uri="{FF2B5EF4-FFF2-40B4-BE49-F238E27FC236}">
                <a16:creationId xmlns:a16="http://schemas.microsoft.com/office/drawing/2014/main" id="{81ED108A-413D-7545-80AC-CFE850D4477A}"/>
              </a:ext>
            </a:extLst>
          </p:cNvPr>
          <p:cNvSpPr>
            <a:spLocks noGrp="1"/>
          </p:cNvSpPr>
          <p:nvPr>
            <p:ph type="ftr" sz="quarter" idx="11"/>
          </p:nvPr>
        </p:nvSpPr>
        <p:spPr/>
        <p:txBody>
          <a:bodyPr/>
          <a:lstStyle/>
          <a:p>
            <a:r>
              <a:rPr lang="en-US"/>
              <a:t>Confidential</a:t>
            </a:r>
          </a:p>
        </p:txBody>
      </p:sp>
      <p:sp>
        <p:nvSpPr>
          <p:cNvPr id="10" name="Slide Number Placeholder 9">
            <a:extLst>
              <a:ext uri="{FF2B5EF4-FFF2-40B4-BE49-F238E27FC236}">
                <a16:creationId xmlns:a16="http://schemas.microsoft.com/office/drawing/2014/main" id="{A003CD65-BD31-C14D-BEC2-800FAAF44625}"/>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11" name="Title 3">
            <a:extLst>
              <a:ext uri="{FF2B5EF4-FFF2-40B4-BE49-F238E27FC236}">
                <a16:creationId xmlns:a16="http://schemas.microsoft.com/office/drawing/2014/main" id="{2EEB5602-FC4F-1440-BEFB-CA6F2E13BBCB}"/>
              </a:ext>
            </a:extLst>
          </p:cNvPr>
          <p:cNvSpPr>
            <a:spLocks noGrp="1"/>
          </p:cNvSpPr>
          <p:nvPr>
            <p:ph type="title"/>
          </p:nvPr>
        </p:nvSpPr>
        <p:spPr>
          <a:xfrm>
            <a:off x="461963" y="653568"/>
            <a:ext cx="5486399" cy="3759406"/>
          </a:xfrm>
          <a:noFill/>
        </p:spPr>
        <p:txBody>
          <a:bodyPr lIns="1097280" tIns="868680" rIns="1554480" bIns="0" anchor="t" anchorCtr="0"/>
          <a:lstStyle>
            <a:lvl1pPr>
              <a:lnSpc>
                <a:spcPts val="3300"/>
              </a:lnSpc>
              <a:defRPr sz="3000" b="1" i="0">
                <a:solidFill>
                  <a:schemeClr val="bg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4208F227-9225-0D4E-9F43-210CB533A2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9773030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5" name="Footer Placeholder 4">
            <a:extLst>
              <a:ext uri="{FF2B5EF4-FFF2-40B4-BE49-F238E27FC236}">
                <a16:creationId xmlns:a16="http://schemas.microsoft.com/office/drawing/2014/main" id="{8F051FF9-3593-6341-A38B-6B4BEACE4D45}"/>
              </a:ext>
            </a:extLst>
          </p:cNvPr>
          <p:cNvSpPr>
            <a:spLocks noGrp="1"/>
          </p:cNvSpPr>
          <p:nvPr>
            <p:ph type="ftr" sz="quarter" idx="11"/>
          </p:nvPr>
        </p:nvSpPr>
        <p:spPr/>
        <p:txBody>
          <a:bodyPr/>
          <a:lstStyle/>
          <a:p>
            <a:r>
              <a:rPr lang="en-US"/>
              <a:t>Confidential</a:t>
            </a: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7" name="TextBox 6">
            <a:extLst>
              <a:ext uri="{FF2B5EF4-FFF2-40B4-BE49-F238E27FC236}">
                <a16:creationId xmlns:a16="http://schemas.microsoft.com/office/drawing/2014/main" id="{4FBF1DF0-5259-B140-98C8-5A22FFC95A09}"/>
              </a:ext>
            </a:extLst>
          </p:cNvPr>
          <p:cNvSpPr txBox="1"/>
          <p:nvPr userDrawn="1"/>
        </p:nvSpPr>
        <p:spPr>
          <a:xfrm>
            <a:off x="6972300" y="2486025"/>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0" name="Title 9">
            <a:extLst>
              <a:ext uri="{FF2B5EF4-FFF2-40B4-BE49-F238E27FC236}">
                <a16:creationId xmlns:a16="http://schemas.microsoft.com/office/drawing/2014/main" id="{1D989026-D407-2E48-BC47-EA2C3ADECD32}"/>
              </a:ext>
            </a:extLst>
          </p:cNvPr>
          <p:cNvSpPr>
            <a:spLocks noGrp="1"/>
          </p:cNvSpPr>
          <p:nvPr>
            <p:ph type="title" hasCustomPrompt="1"/>
          </p:nvPr>
        </p:nvSpPr>
        <p:spPr>
          <a:xfrm>
            <a:off x="461964" y="412749"/>
            <a:ext cx="11268074" cy="1014414"/>
          </a:xfrm>
        </p:spPr>
        <p:txBody>
          <a:bodyPr/>
          <a:lstStyle>
            <a:lvl1pPr>
              <a:lnSpc>
                <a:spcPct val="100000"/>
              </a:lnSpc>
              <a:defRPr>
                <a:latin typeface="Calibri" panose="020F0502020204030204" pitchFamily="34" charset="0"/>
                <a:cs typeface="Calibri" panose="020F0502020204030204" pitchFamily="34" charset="0"/>
              </a:defRPr>
            </a:lvl1pPr>
          </a:lstStyle>
          <a:p>
            <a:r>
              <a:rPr lang="en-US" dirty="0"/>
              <a:t>Agenda page headline here</a:t>
            </a:r>
          </a:p>
        </p:txBody>
      </p:sp>
      <p:sp>
        <p:nvSpPr>
          <p:cNvPr id="11" name="Text Placeholder 7">
            <a:extLst>
              <a:ext uri="{FF2B5EF4-FFF2-40B4-BE49-F238E27FC236}">
                <a16:creationId xmlns:a16="http://schemas.microsoft.com/office/drawing/2014/main" id="{8E7CF021-F4B6-BF4D-AD8E-E02B8EDE1298}"/>
              </a:ext>
            </a:extLst>
          </p:cNvPr>
          <p:cNvSpPr>
            <a:spLocks noGrp="1"/>
          </p:cNvSpPr>
          <p:nvPr>
            <p:ph type="body" sz="quarter" idx="13"/>
          </p:nvPr>
        </p:nvSpPr>
        <p:spPr>
          <a:xfrm>
            <a:off x="461963" y="1687513"/>
            <a:ext cx="11268075" cy="4370387"/>
          </a:xfrm>
        </p:spPr>
        <p:txBody>
          <a:bodyPr/>
          <a:lstStyle>
            <a:lvl1pPr>
              <a:spcAft>
                <a:spcPts val="800"/>
              </a:spcAft>
              <a:defRPr sz="2200" b="1">
                <a:solidFill>
                  <a:schemeClr val="accent3"/>
                </a:solidFill>
              </a:defRPr>
            </a:lvl1pPr>
            <a:lvl2pPr marL="228600" indent="-228600">
              <a:spcAft>
                <a:spcPts val="800"/>
              </a:spcAft>
              <a:buFont typeface="Arial" panose="020B0604020202020204" pitchFamily="34" charset="0"/>
              <a:buChar char="•"/>
              <a:defRPr sz="1600" b="0">
                <a:solidFill>
                  <a:schemeClr val="tx1"/>
                </a:solidFill>
              </a:defRPr>
            </a:lvl2pPr>
            <a:lvl3pPr marL="457200" indent="-228600">
              <a:spcAft>
                <a:spcPts val="800"/>
              </a:spcAft>
              <a:buFont typeface="System Font Regular"/>
              <a:buChar char="–"/>
              <a:defRPr/>
            </a:lvl3pPr>
            <a:lvl4pPr marL="228600" indent="-228600">
              <a:spcAft>
                <a:spcPts val="800"/>
              </a:spcAft>
              <a:buFont typeface="Arial" panose="020B0604020202020204" pitchFamily="34" charset="0"/>
              <a:buChar char="•"/>
              <a:defRPr/>
            </a:lvl4pPr>
            <a:lvl5pPr marL="457200" indent="-228600">
              <a:spcAft>
                <a:spcPts val="800"/>
              </a:spcAft>
              <a:buFont typeface="System Font Regular"/>
              <a:buChar char="–"/>
              <a:defRPr sz="1600"/>
            </a:lvl5pPr>
            <a:lvl6pPr>
              <a:spcAft>
                <a:spcPts val="800"/>
              </a:spcAft>
              <a:defRPr/>
            </a:lvl6pPr>
            <a:lvl7pPr>
              <a:spcAft>
                <a:spcPts val="800"/>
              </a:spcAft>
              <a:defRPr/>
            </a:lvl7pPr>
            <a:lvl8pPr>
              <a:spcAft>
                <a:spcPts val="800"/>
              </a:spcAft>
              <a:defRPr/>
            </a:lvl8pPr>
            <a:lvl9pPr>
              <a:spcAft>
                <a:spcPts val="800"/>
              </a:spcAf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12C2A95-FCAC-8F4A-9175-330EA002C03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1995384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table">
    <p:bg>
      <p:bgPr>
        <a:solidFill>
          <a:schemeClr val="bg1"/>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25D4A6B7-AE00-5043-8502-D05D7B6F454D}"/>
              </a:ext>
            </a:extLst>
          </p:cNvPr>
          <p:cNvSpPr>
            <a:spLocks noGrp="1"/>
          </p:cNvSpPr>
          <p:nvPr>
            <p:ph type="sldNum" sz="quarter" idx="20"/>
          </p:nvPr>
        </p:nvSpPr>
        <p:spPr/>
        <p:txBody>
          <a:bodyPr/>
          <a:lstStyle>
            <a:lvl1pPr>
              <a:defRPr b="0" i="0"/>
            </a:lvl1pPr>
          </a:lstStyle>
          <a:p>
            <a:fld id="{63DCA5C9-2E11-4C67-86EB-AE1DE127DC64}" type="slidenum">
              <a:rPr lang="en-US" smtClean="0"/>
              <a:pPr/>
              <a:t>‹#›</a:t>
            </a:fld>
            <a:endParaRPr lang="en-US"/>
          </a:p>
        </p:txBody>
      </p:sp>
      <p:sp>
        <p:nvSpPr>
          <p:cNvPr id="5" name="Footer Placeholder 4">
            <a:extLst>
              <a:ext uri="{FF2B5EF4-FFF2-40B4-BE49-F238E27FC236}">
                <a16:creationId xmlns:a16="http://schemas.microsoft.com/office/drawing/2014/main" id="{F8F399A2-C462-D449-9EEC-9F1501F7D641}"/>
              </a:ext>
            </a:extLst>
          </p:cNvPr>
          <p:cNvSpPr>
            <a:spLocks noGrp="1"/>
          </p:cNvSpPr>
          <p:nvPr>
            <p:ph type="ftr" sz="quarter" idx="21"/>
          </p:nvPr>
        </p:nvSpPr>
        <p:spPr/>
        <p:txBody>
          <a:bodyPr/>
          <a:lstStyle/>
          <a:p>
            <a:r>
              <a:rPr lang="en-US"/>
              <a:t>Confidential</a:t>
            </a:r>
          </a:p>
        </p:txBody>
      </p:sp>
      <p:sp>
        <p:nvSpPr>
          <p:cNvPr id="12" name="Title 11">
            <a:extLst>
              <a:ext uri="{FF2B5EF4-FFF2-40B4-BE49-F238E27FC236}">
                <a16:creationId xmlns:a16="http://schemas.microsoft.com/office/drawing/2014/main" id="{F845C16D-74E6-9A43-A800-0A2FFFA7356F}"/>
              </a:ext>
            </a:extLst>
          </p:cNvPr>
          <p:cNvSpPr>
            <a:spLocks noGrp="1"/>
          </p:cNvSpPr>
          <p:nvPr>
            <p:ph type="title" hasCustomPrompt="1"/>
          </p:nvPr>
        </p:nvSpPr>
        <p:spPr>
          <a:xfrm>
            <a:off x="461964" y="412749"/>
            <a:ext cx="11268074" cy="1014414"/>
          </a:xfrm>
        </p:spPr>
        <p:txBody>
          <a:bodyPr/>
          <a:lstStyle/>
          <a:p>
            <a:r>
              <a:rPr lang="en-US"/>
              <a:t>Agenda page headline here </a:t>
            </a:r>
          </a:p>
        </p:txBody>
      </p:sp>
      <p:sp>
        <p:nvSpPr>
          <p:cNvPr id="7" name="Table Placeholder 6">
            <a:extLst>
              <a:ext uri="{FF2B5EF4-FFF2-40B4-BE49-F238E27FC236}">
                <a16:creationId xmlns:a16="http://schemas.microsoft.com/office/drawing/2014/main" id="{679D7E77-FBAA-CF44-8346-2CCF326C2AA9}"/>
              </a:ext>
            </a:extLst>
          </p:cNvPr>
          <p:cNvSpPr>
            <a:spLocks noGrp="1"/>
          </p:cNvSpPr>
          <p:nvPr>
            <p:ph type="tbl" sz="quarter" idx="22"/>
          </p:nvPr>
        </p:nvSpPr>
        <p:spPr>
          <a:xfrm>
            <a:off x="461963" y="1687513"/>
            <a:ext cx="11268074" cy="4370387"/>
          </a:xfrm>
          <a:solidFill>
            <a:schemeClr val="bg1">
              <a:lumMod val="85000"/>
            </a:schemeClr>
          </a:solidFill>
        </p:spPr>
        <p:txBody>
          <a:bodyPr tIns="1645920"/>
          <a:lstStyle>
            <a:lvl1pPr algn="ctr">
              <a:defRPr/>
            </a:lvl1pPr>
          </a:lstStyle>
          <a:p>
            <a:r>
              <a:rPr lang="en-US"/>
              <a:t>Click icon to add table</a:t>
            </a:r>
          </a:p>
        </p:txBody>
      </p:sp>
      <p:pic>
        <p:nvPicPr>
          <p:cNvPr id="8" name="Picture 7">
            <a:extLst>
              <a:ext uri="{FF2B5EF4-FFF2-40B4-BE49-F238E27FC236}">
                <a16:creationId xmlns:a16="http://schemas.microsoft.com/office/drawing/2014/main" id="{732CCBE1-C059-7A41-A6C7-9F6576CD85C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176466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2/3col_imageR">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75DE13-DF4F-A942-878B-B21B8A8A8041}"/>
              </a:ext>
            </a:extLst>
          </p:cNvPr>
          <p:cNvSpPr>
            <a:spLocks noGrp="1"/>
          </p:cNvSpPr>
          <p:nvPr>
            <p:ph type="sldNum" sz="quarter" idx="15"/>
          </p:nvPr>
        </p:nvSpPr>
        <p:spPr/>
        <p:txBody>
          <a:bodyPr/>
          <a:lstStyle>
            <a:lvl1pPr>
              <a:defRPr b="0" i="0"/>
            </a:lvl1pPr>
          </a:lstStyle>
          <a:p>
            <a:fld id="{63DCA5C9-2E11-4C67-86EB-AE1DE127DC64}" type="slidenum">
              <a:rPr lang="en-US" smtClean="0"/>
              <a:pPr/>
              <a:t>‹#›</a:t>
            </a:fld>
            <a:endParaRPr lang="en-US"/>
          </a:p>
        </p:txBody>
      </p:sp>
      <p:sp>
        <p:nvSpPr>
          <p:cNvPr id="4" name="Footer Placeholder 3">
            <a:extLst>
              <a:ext uri="{FF2B5EF4-FFF2-40B4-BE49-F238E27FC236}">
                <a16:creationId xmlns:a16="http://schemas.microsoft.com/office/drawing/2014/main" id="{27BCDAC6-4F1D-1840-A371-F03E0AE68A7E}"/>
              </a:ext>
            </a:extLst>
          </p:cNvPr>
          <p:cNvSpPr>
            <a:spLocks noGrp="1"/>
          </p:cNvSpPr>
          <p:nvPr>
            <p:ph type="ftr" sz="quarter" idx="17"/>
          </p:nvPr>
        </p:nvSpPr>
        <p:spPr/>
        <p:txBody>
          <a:bodyPr/>
          <a:lstStyle/>
          <a:p>
            <a:r>
              <a:rPr lang="en-US"/>
              <a:t>Confidential</a:t>
            </a:r>
          </a:p>
        </p:txBody>
      </p:sp>
      <p:sp>
        <p:nvSpPr>
          <p:cNvPr id="6" name="Title 5">
            <a:extLst>
              <a:ext uri="{FF2B5EF4-FFF2-40B4-BE49-F238E27FC236}">
                <a16:creationId xmlns:a16="http://schemas.microsoft.com/office/drawing/2014/main" id="{AD5B127E-EA11-EA45-9D40-80B92489959F}"/>
              </a:ext>
            </a:extLst>
          </p:cNvPr>
          <p:cNvSpPr>
            <a:spLocks noGrp="1"/>
          </p:cNvSpPr>
          <p:nvPr>
            <p:ph type="title"/>
          </p:nvPr>
        </p:nvSpPr>
        <p:spPr>
          <a:xfrm>
            <a:off x="461964" y="412749"/>
            <a:ext cx="7421562" cy="1014413"/>
          </a:xfrm>
        </p:spPr>
        <p:txBody>
          <a:bodyPr rIns="0"/>
          <a:lstStyle/>
          <a:p>
            <a:r>
              <a:rPr lang="en-US"/>
              <a:t>Click to edit Master title style</a:t>
            </a:r>
          </a:p>
        </p:txBody>
      </p:sp>
      <p:sp>
        <p:nvSpPr>
          <p:cNvPr id="7" name="Text Placeholder 6">
            <a:extLst>
              <a:ext uri="{FF2B5EF4-FFF2-40B4-BE49-F238E27FC236}">
                <a16:creationId xmlns:a16="http://schemas.microsoft.com/office/drawing/2014/main" id="{0CBD7D3B-CB43-9044-B00D-999C9F7C3DFB}"/>
              </a:ext>
            </a:extLst>
          </p:cNvPr>
          <p:cNvSpPr>
            <a:spLocks noGrp="1"/>
          </p:cNvSpPr>
          <p:nvPr>
            <p:ph type="body" sz="quarter" idx="18"/>
          </p:nvPr>
        </p:nvSpPr>
        <p:spPr>
          <a:xfrm>
            <a:off x="468311" y="1687513"/>
            <a:ext cx="7415213" cy="4370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465E90A1-F8A2-FE43-B3E4-5D1DAF06AF95}"/>
              </a:ext>
            </a:extLst>
          </p:cNvPr>
          <p:cNvSpPr>
            <a:spLocks noGrp="1"/>
          </p:cNvSpPr>
          <p:nvPr>
            <p:ph type="pic" sz="quarter" idx="19"/>
          </p:nvPr>
        </p:nvSpPr>
        <p:spPr>
          <a:xfrm>
            <a:off x="8166100" y="412750"/>
            <a:ext cx="3563938" cy="5645150"/>
          </a:xfrm>
          <a:solidFill>
            <a:schemeClr val="bg1">
              <a:lumMod val="85000"/>
            </a:schemeClr>
          </a:solidFill>
        </p:spPr>
        <p:txBody>
          <a:bodyPr tIns="228600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0C04D099-202C-9E4E-BEB3-50A92487D4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28974487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964" y="415925"/>
            <a:ext cx="11268074" cy="1015967"/>
          </a:xfrm>
          <a:prstGeom prst="rect">
            <a:avLst/>
          </a:prstGeom>
        </p:spPr>
        <p:txBody>
          <a:bodyPr vert="horz" lIns="0" tIns="0" rIns="137160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61964" y="1720850"/>
            <a:ext cx="11268074" cy="4337050"/>
          </a:xfrm>
          <a:prstGeom prst="rect">
            <a:avLst/>
          </a:prstGeom>
        </p:spPr>
        <p:txBody>
          <a:bodyPr vert="horz" lIns="0" tIns="0" rIns="0" bIns="0" rtlCol="0">
            <a:noAutofit/>
          </a:bodyPr>
          <a:lstStyle/>
          <a:p>
            <a:pPr lvl="1"/>
            <a:r>
              <a:rPr lang="en-US" dirty="0"/>
              <a:t>Edit Master text styles</a:t>
            </a:r>
          </a:p>
          <a:p>
            <a:pPr lvl="0"/>
            <a:r>
              <a:rPr lang="en-US" dirty="0"/>
              <a:t>Second level</a:t>
            </a:r>
          </a:p>
          <a:p>
            <a:pPr lvl="2"/>
            <a:r>
              <a:rPr lang="en-US" dirty="0"/>
              <a:t>Third level</a:t>
            </a:r>
          </a:p>
          <a:p>
            <a:pPr lvl="3"/>
            <a:r>
              <a:rPr lang="en-US" dirty="0"/>
              <a:t>Fourth level</a:t>
            </a:r>
          </a:p>
          <a:p>
            <a:pPr lvl="4"/>
            <a:r>
              <a:rPr lang="en-US" dirty="0"/>
              <a:t>Fifth</a:t>
            </a:r>
          </a:p>
          <a:p>
            <a:pPr lvl="5"/>
            <a:r>
              <a:rPr lang="en-US" dirty="0"/>
              <a:t>Sixth</a:t>
            </a:r>
          </a:p>
          <a:p>
            <a:pPr lvl="6"/>
            <a:r>
              <a:rPr lang="en-US" dirty="0"/>
              <a:t>Seventh</a:t>
            </a:r>
          </a:p>
          <a:p>
            <a:pPr lvl="7"/>
            <a:r>
              <a:rPr lang="en-US" dirty="0"/>
              <a:t>Eighth</a:t>
            </a:r>
          </a:p>
          <a:p>
            <a:pPr lvl="8"/>
            <a:r>
              <a:rPr lang="en-US" dirty="0"/>
              <a:t>Ninth</a:t>
            </a:r>
          </a:p>
        </p:txBody>
      </p:sp>
      <p:sp>
        <p:nvSpPr>
          <p:cNvPr id="6" name="Slide Number Placeholder 5"/>
          <p:cNvSpPr>
            <a:spLocks noGrp="1"/>
          </p:cNvSpPr>
          <p:nvPr>
            <p:ph type="sldNum" sz="quarter" idx="4"/>
          </p:nvPr>
        </p:nvSpPr>
        <p:spPr>
          <a:xfrm>
            <a:off x="11347742" y="6346858"/>
            <a:ext cx="382295" cy="193232"/>
          </a:xfrm>
          <a:prstGeom prst="rect">
            <a:avLst/>
          </a:prstGeom>
        </p:spPr>
        <p:txBody>
          <a:bodyPr vert="horz" lIns="0" tIns="0" rIns="0" bIns="0" rtlCol="0" anchor="b" anchorCtr="0"/>
          <a:lstStyle>
            <a:lvl1pPr algn="r">
              <a:defRPr sz="1000" b="0" i="0">
                <a:solidFill>
                  <a:schemeClr val="accent3"/>
                </a:solidFill>
                <a:latin typeface="+mn-lt"/>
                <a:ea typeface="Verdana" panose="020B0604030504040204" pitchFamily="34" charset="0"/>
                <a:cs typeface="Verdana" panose="020B0604030504040204" pitchFamily="34" charset="0"/>
              </a:defRPr>
            </a:lvl1pPr>
            <a:lvl2pPr marL="0" algn="r">
              <a:defRPr sz="1000" b="0" i="0">
                <a:solidFill>
                  <a:schemeClr val="accent3"/>
                </a:solidFill>
                <a:latin typeface="+mn-lt"/>
                <a:ea typeface="Verdana" panose="020B0604030504040204" pitchFamily="34" charset="0"/>
                <a:cs typeface="Verdana" panose="020B0604030504040204" pitchFamily="34" charset="0"/>
              </a:defRPr>
            </a:lvl2pPr>
            <a:lvl3pPr marL="0" algn="r">
              <a:defRPr sz="1000" b="0" i="0">
                <a:solidFill>
                  <a:schemeClr val="accent3"/>
                </a:solidFill>
                <a:latin typeface="+mn-lt"/>
                <a:ea typeface="Verdana" panose="020B0604030504040204" pitchFamily="34" charset="0"/>
                <a:cs typeface="Verdana" panose="020B0604030504040204" pitchFamily="34" charset="0"/>
              </a:defRPr>
            </a:lvl3pPr>
            <a:lvl4pPr marL="0" algn="r">
              <a:defRPr sz="1000" b="0" i="0">
                <a:solidFill>
                  <a:schemeClr val="accent3"/>
                </a:solidFill>
                <a:latin typeface="+mn-lt"/>
                <a:ea typeface="Verdana" panose="020B0604030504040204" pitchFamily="34" charset="0"/>
                <a:cs typeface="Verdana" panose="020B0604030504040204" pitchFamily="34" charset="0"/>
              </a:defRPr>
            </a:lvl4pPr>
            <a:lvl5pPr marL="0" algn="r">
              <a:defRPr sz="1000" b="0" i="0">
                <a:solidFill>
                  <a:schemeClr val="accent3"/>
                </a:solidFill>
                <a:latin typeface="+mn-lt"/>
                <a:ea typeface="Verdana" panose="020B0604030504040204" pitchFamily="34" charset="0"/>
                <a:cs typeface="Verdana" panose="020B0604030504040204" pitchFamily="34" charset="0"/>
              </a:defRPr>
            </a:lvl5pPr>
            <a:lvl6pPr marL="0" algn="r">
              <a:defRPr sz="1000" b="0" i="0">
                <a:solidFill>
                  <a:schemeClr val="accent3"/>
                </a:solidFill>
                <a:latin typeface="+mn-lt"/>
                <a:ea typeface="Verdana" panose="020B0604030504040204" pitchFamily="34" charset="0"/>
                <a:cs typeface="Verdana" panose="020B0604030504040204" pitchFamily="34" charset="0"/>
              </a:defRPr>
            </a:lvl6pPr>
            <a:lvl7pPr marL="0" algn="r">
              <a:defRPr sz="1000" b="0" i="0">
                <a:solidFill>
                  <a:schemeClr val="accent3"/>
                </a:solidFill>
                <a:latin typeface="+mn-lt"/>
                <a:ea typeface="Verdana" panose="020B0604030504040204" pitchFamily="34" charset="0"/>
                <a:cs typeface="Verdana" panose="020B0604030504040204" pitchFamily="34" charset="0"/>
              </a:defRPr>
            </a:lvl7pPr>
            <a:lvl8pPr marL="0" algn="r">
              <a:defRPr sz="1000" b="0" i="0">
                <a:solidFill>
                  <a:schemeClr val="accent3"/>
                </a:solidFill>
                <a:latin typeface="+mn-lt"/>
                <a:ea typeface="Verdana" panose="020B0604030504040204" pitchFamily="34" charset="0"/>
                <a:cs typeface="Verdana" panose="020B0604030504040204" pitchFamily="34" charset="0"/>
              </a:defRPr>
            </a:lvl8pPr>
            <a:lvl9pPr marL="0" algn="r">
              <a:defRPr sz="1000" b="0" i="0">
                <a:solidFill>
                  <a:schemeClr val="accent3"/>
                </a:solidFill>
                <a:latin typeface="+mn-lt"/>
                <a:ea typeface="Verdana" panose="020B0604030504040204" pitchFamily="34" charset="0"/>
                <a:cs typeface="Verdana" panose="020B0604030504040204" pitchFamily="34" charset="0"/>
              </a:defRPr>
            </a:lvl9pPr>
          </a:lstStyle>
          <a:p>
            <a:fld id="{63DCA5C9-2E11-4C67-86EB-AE1DE127DC64}" type="slidenum">
              <a:rPr lang="en-US" smtClean="0"/>
              <a:pPr/>
              <a:t>‹#›</a:t>
            </a:fld>
            <a:endParaRPr lang="en-US"/>
          </a:p>
        </p:txBody>
      </p:sp>
      <p:sp>
        <p:nvSpPr>
          <p:cNvPr id="12" name="TextBox 11">
            <a:extLst>
              <a:ext uri="{FF2B5EF4-FFF2-40B4-BE49-F238E27FC236}">
                <a16:creationId xmlns:a16="http://schemas.microsoft.com/office/drawing/2014/main" id="{28F567E9-0F8A-7A42-93BC-4CB9D6A8A731}"/>
              </a:ext>
            </a:extLst>
          </p:cNvPr>
          <p:cNvSpPr txBox="1"/>
          <p:nvPr userDrawn="1"/>
        </p:nvSpPr>
        <p:spPr>
          <a:xfrm>
            <a:off x="7010400" y="767255"/>
            <a:ext cx="0" cy="0"/>
          </a:xfrm>
          <a:prstGeom prst="rect">
            <a:avLst/>
          </a:prstGeom>
          <a:noFill/>
        </p:spPr>
        <p:txBody>
          <a:bodyPr wrap="none" lIns="0" tIns="0" rIns="0" bIns="0" rtlCol="0">
            <a:normAutofit fontScale="25000" lnSpcReduction="20000"/>
          </a:bodyPr>
          <a:lstStyle/>
          <a:p>
            <a:pPr marL="0" indent="-3657600" algn="l">
              <a:spcAft>
                <a:spcPts val="1000"/>
              </a:spcAft>
            </a:pPr>
            <a:endParaRPr lang="en-US" sz="1800" b="0" i="0">
              <a:solidFill>
                <a:schemeClr val="accent6"/>
              </a:solidFill>
              <a:latin typeface="Franklin Gothic Book" panose="020B050302010202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35885144-1A90-9649-8FEE-7F30D22B9842}"/>
              </a:ext>
            </a:extLst>
          </p:cNvPr>
          <p:cNvSpPr txBox="1"/>
          <p:nvPr userDrawn="1"/>
        </p:nvSpPr>
        <p:spPr>
          <a:xfrm>
            <a:off x="8935656" y="1747777"/>
            <a:ext cx="0" cy="0"/>
          </a:xfrm>
          <a:prstGeom prst="rect">
            <a:avLst/>
          </a:prstGeom>
          <a:noFill/>
        </p:spPr>
        <p:txBody>
          <a:bodyPr wrap="none" lIns="0" tIns="0" rIns="0" bIns="0" rtlCol="0">
            <a:normAutofit fontScale="25000" lnSpcReduction="20000"/>
          </a:bodyPr>
          <a:lstStyle/>
          <a:p>
            <a:pPr marL="0" indent="-3657600" algn="l">
              <a:spcAft>
                <a:spcPts val="1000"/>
              </a:spcAft>
            </a:pPr>
            <a:endParaRPr lang="en-US" sz="1800" b="0" i="0">
              <a:solidFill>
                <a:schemeClr val="accent6"/>
              </a:solidFill>
              <a:latin typeface="Franklin Gothic Book" panose="020B0503020102020204" pitchFamily="34" charset="0"/>
              <a:ea typeface="Verdana" panose="020B0604030504040204" pitchFamily="34" charset="0"/>
              <a:cs typeface="Verdana" panose="020B0604030504040204" pitchFamily="34" charset="0"/>
            </a:endParaRPr>
          </a:p>
        </p:txBody>
      </p:sp>
      <p:sp>
        <p:nvSpPr>
          <p:cNvPr id="24" name="Footer Placeholder 23">
            <a:extLst>
              <a:ext uri="{FF2B5EF4-FFF2-40B4-BE49-F238E27FC236}">
                <a16:creationId xmlns:a16="http://schemas.microsoft.com/office/drawing/2014/main" id="{C31E79FD-4941-894F-81D1-F0A672A7736A}"/>
              </a:ext>
            </a:extLst>
          </p:cNvPr>
          <p:cNvSpPr>
            <a:spLocks noGrp="1"/>
          </p:cNvSpPr>
          <p:nvPr>
            <p:ph type="ftr" sz="quarter" idx="3"/>
          </p:nvPr>
        </p:nvSpPr>
        <p:spPr>
          <a:xfrm>
            <a:off x="4038600" y="6343650"/>
            <a:ext cx="3844926" cy="203200"/>
          </a:xfrm>
          <a:prstGeom prst="rect">
            <a:avLst/>
          </a:prstGeom>
        </p:spPr>
        <p:txBody>
          <a:bodyPr vert="horz" lIns="0" tIns="0" rIns="0" bIns="0" rtlCol="0" anchor="b" anchorCtr="0"/>
          <a:lstStyle>
            <a:lvl1pPr algn="ctr">
              <a:defRPr sz="1000">
                <a:solidFill>
                  <a:schemeClr val="accent3"/>
                </a:solidFill>
              </a:defRPr>
            </a:lvl1pPr>
            <a:lvl2pPr marL="0" algn="ctr">
              <a:defRPr sz="1000">
                <a:solidFill>
                  <a:schemeClr val="accent3"/>
                </a:solidFill>
              </a:defRPr>
            </a:lvl2pPr>
            <a:lvl3pPr marL="0" algn="ctr">
              <a:defRPr sz="1000">
                <a:solidFill>
                  <a:schemeClr val="accent3"/>
                </a:solidFill>
              </a:defRPr>
            </a:lvl3pPr>
            <a:lvl4pPr marL="0" algn="ctr">
              <a:defRPr sz="1000">
                <a:solidFill>
                  <a:schemeClr val="accent3"/>
                </a:solidFill>
              </a:defRPr>
            </a:lvl4pPr>
            <a:lvl5pPr marL="0" algn="ctr">
              <a:defRPr sz="1000">
                <a:solidFill>
                  <a:schemeClr val="accent3"/>
                </a:solidFill>
              </a:defRPr>
            </a:lvl5pPr>
            <a:lvl6pPr marL="0" algn="ctr">
              <a:defRPr sz="1000">
                <a:solidFill>
                  <a:schemeClr val="accent3"/>
                </a:solidFill>
              </a:defRPr>
            </a:lvl6pPr>
            <a:lvl7pPr marL="0" algn="ctr">
              <a:defRPr sz="1000">
                <a:solidFill>
                  <a:schemeClr val="accent3"/>
                </a:solidFill>
              </a:defRPr>
            </a:lvl7pPr>
            <a:lvl8pPr marL="0" algn="ctr">
              <a:defRPr sz="1000">
                <a:solidFill>
                  <a:schemeClr val="accent3"/>
                </a:solidFill>
              </a:defRPr>
            </a:lvl8pPr>
            <a:lvl9pPr marL="0" algn="ctr">
              <a:defRPr sz="1000">
                <a:solidFill>
                  <a:schemeClr val="accent3"/>
                </a:solidFill>
              </a:defRPr>
            </a:lvl9pPr>
          </a:lstStyle>
          <a:p>
            <a:r>
              <a:rPr lang="en-US"/>
              <a:t>Confidential</a:t>
            </a:r>
          </a:p>
        </p:txBody>
      </p:sp>
    </p:spTree>
    <p:extLst>
      <p:ext uri="{BB962C8B-B14F-4D97-AF65-F5344CB8AC3E}">
        <p14:creationId xmlns:p14="http://schemas.microsoft.com/office/powerpoint/2010/main" val="172771477"/>
      </p:ext>
    </p:extLst>
  </p:cSld>
  <p:clrMap bg1="lt1" tx1="dk1" bg2="lt2" tx2="dk2" accent1="accent1" accent2="accent2" accent3="accent3" accent4="accent4" accent5="accent5" accent6="accent6" hlink="hlink" folHlink="folHlink"/>
  <p:sldLayoutIdLst>
    <p:sldLayoutId id="2147483794" r:id="rId1"/>
    <p:sldLayoutId id="2147483864" r:id="rId2"/>
    <p:sldLayoutId id="2147483865" r:id="rId3"/>
    <p:sldLayoutId id="2147483866" r:id="rId4"/>
    <p:sldLayoutId id="2147483885" r:id="rId5"/>
    <p:sldLayoutId id="2147483886" r:id="rId6"/>
    <p:sldLayoutId id="2147483877" r:id="rId7"/>
    <p:sldLayoutId id="2147483848" r:id="rId8"/>
    <p:sldLayoutId id="2147483849" r:id="rId9"/>
    <p:sldLayoutId id="2147483745" r:id="rId10"/>
    <p:sldLayoutId id="2147483746" r:id="rId11"/>
    <p:sldLayoutId id="2147483747" r:id="rId12"/>
    <p:sldLayoutId id="2147483860" r:id="rId13"/>
    <p:sldLayoutId id="2147483859" r:id="rId14"/>
    <p:sldLayoutId id="2147483931" r:id="rId15"/>
    <p:sldLayoutId id="2147483834" r:id="rId16"/>
    <p:sldLayoutId id="2147483850" r:id="rId17"/>
    <p:sldLayoutId id="2147483851" r:id="rId18"/>
    <p:sldLayoutId id="2147483852" r:id="rId19"/>
    <p:sldLayoutId id="2147483930" r:id="rId20"/>
    <p:sldLayoutId id="2147483853" r:id="rId21"/>
    <p:sldLayoutId id="2147483928" r:id="rId22"/>
    <p:sldLayoutId id="2147483779" r:id="rId23"/>
    <p:sldLayoutId id="2147483878" r:id="rId24"/>
    <p:sldLayoutId id="2147483879" r:id="rId25"/>
    <p:sldLayoutId id="2147483880" r:id="rId26"/>
    <p:sldLayoutId id="2147483891" r:id="rId27"/>
    <p:sldLayoutId id="2147483889" r:id="rId28"/>
    <p:sldLayoutId id="2147483708" r:id="rId29"/>
    <p:sldLayoutId id="2147483780" r:id="rId30"/>
    <p:sldLayoutId id="2147483756" r:id="rId31"/>
    <p:sldLayoutId id="2147483929" r:id="rId32"/>
    <p:sldLayoutId id="2147483760" r:id="rId33"/>
    <p:sldLayoutId id="2147483862" r:id="rId34"/>
  </p:sldLayoutIdLst>
  <p:hf hdr="0" dt="0"/>
  <p:txStyles>
    <p:titleStyle>
      <a:lvl1pPr algn="l" defTabSz="914400" rtl="0" eaLnBrk="1" latinLnBrk="0" hangingPunct="1">
        <a:lnSpc>
          <a:spcPct val="100000"/>
        </a:lnSpc>
        <a:spcBef>
          <a:spcPct val="0"/>
        </a:spcBef>
        <a:buNone/>
        <a:defRPr sz="3200" b="1" i="0" kern="1200" cap="none" baseline="0">
          <a:solidFill>
            <a:schemeClr val="accent1"/>
          </a:solidFill>
          <a:latin typeface="Calibri" panose="020F0502020204030204" pitchFamily="34" charset="0"/>
          <a:ea typeface="Verdana" panose="020B0604030504040204" pitchFamily="34" charset="0"/>
          <a:cs typeface="Calibri" panose="020F0502020204030204" pitchFamily="34" charset="0"/>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1600"/>
        </a:spcAft>
        <a:buClr>
          <a:schemeClr val="accent1"/>
        </a:buClr>
        <a:buFontTx/>
        <a:buNone/>
        <a:tabLst>
          <a:tab pos="280988" algn="l"/>
        </a:tabLst>
        <a:defRPr sz="2200" b="1" i="0" kern="1200" cap="none" baseline="0">
          <a:solidFill>
            <a:schemeClr val="accent3"/>
          </a:solidFill>
          <a:latin typeface="+mn-lt"/>
          <a:ea typeface="Verdana" panose="020B0604030504040204" pitchFamily="34" charset="0"/>
          <a:cs typeface="Verdana" panose="020B0604030504040204" pitchFamily="34" charset="0"/>
        </a:defRPr>
      </a:lvl2pPr>
      <a:lvl3pPr marL="228600" indent="-228600" algn="l" defTabSz="292608" rtl="0" eaLnBrk="1" latinLnBrk="0" hangingPunct="1">
        <a:lnSpc>
          <a:spcPct val="100000"/>
        </a:lnSpc>
        <a:spcBef>
          <a:spcPts val="0"/>
        </a:spcBef>
        <a:spcAft>
          <a:spcPts val="0"/>
        </a:spcAft>
        <a:buClr>
          <a:schemeClr val="tx1"/>
        </a:buClr>
        <a:buFont typeface="Arial" panose="020B0604020202020204" pitchFamily="34" charset="0"/>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457200" marR="0" indent="-228600" algn="l" defTabSz="292608" rtl="0" eaLnBrk="1" fontAlgn="auto" latinLnBrk="0" hangingPunct="1">
        <a:lnSpc>
          <a:spcPct val="100000"/>
        </a:lnSpc>
        <a:spcBef>
          <a:spcPts val="0"/>
        </a:spcBef>
        <a:spcAft>
          <a:spcPts val="0"/>
        </a:spcAft>
        <a:buClr>
          <a:schemeClr val="tx1"/>
        </a:buClr>
        <a:buSzPct val="100000"/>
        <a:buFont typeface="System Font Regular"/>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0" indent="0" algn="l" defTabSz="292608" rtl="0" eaLnBrk="1" latinLnBrk="0" hangingPunct="1">
        <a:lnSpc>
          <a:spcPct val="100000"/>
        </a:lnSpc>
        <a:spcBef>
          <a:spcPts val="0"/>
        </a:spcBef>
        <a:spcAft>
          <a:spcPts val="0"/>
        </a:spcAft>
        <a:buClr>
          <a:schemeClr val="tx1"/>
        </a:buClr>
        <a:buSzPct val="100000"/>
        <a:buFontTx/>
        <a:buNone/>
        <a:tabLst>
          <a:tab pos="292608" algn="l"/>
          <a:tab pos="585216" algn="l"/>
        </a:tabLst>
        <a:defRPr sz="14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14" userDrawn="1">
          <p15:clr>
            <a:srgbClr val="F26B43"/>
          </p15:clr>
        </p15:guide>
        <p15:guide id="3" pos="291" userDrawn="1">
          <p15:clr>
            <a:srgbClr val="F26B43"/>
          </p15:clr>
        </p15:guide>
        <p15:guide id="8" pos="2536" userDrawn="1">
          <p15:clr>
            <a:srgbClr val="F26B43"/>
          </p15:clr>
        </p15:guide>
        <p15:guide id="9" pos="3747" userDrawn="1">
          <p15:clr>
            <a:srgbClr val="F26B43"/>
          </p15:clr>
        </p15:guide>
        <p15:guide id="10" pos="3840" userDrawn="1">
          <p15:clr>
            <a:srgbClr val="F26B43"/>
          </p15:clr>
        </p15:guide>
        <p15:guide id="12" pos="3933" userDrawn="1">
          <p15:clr>
            <a:srgbClr val="F26B43"/>
          </p15:clr>
        </p15:guide>
        <p15:guide id="13" pos="7389" userDrawn="1">
          <p15:clr>
            <a:srgbClr val="F26B43"/>
          </p15:clr>
        </p15:guide>
        <p15:guide id="15" pos="4966" userDrawn="1">
          <p15:clr>
            <a:srgbClr val="F26B43"/>
          </p15:clr>
        </p15:guide>
        <p15:guide id="16" pos="5144" userDrawn="1">
          <p15:clr>
            <a:srgbClr val="F26B43"/>
          </p15:clr>
        </p15:guide>
        <p15:guide id="26" orient="horz" pos="1063" userDrawn="1">
          <p15:clr>
            <a:srgbClr val="F26B43"/>
          </p15:clr>
        </p15:guide>
        <p15:guide id="31" orient="horz" pos="3816" userDrawn="1">
          <p15:clr>
            <a:srgbClr val="F26B43"/>
          </p15:clr>
        </p15:guide>
        <p15:guide id="32" orient="horz" pos="3996" userDrawn="1">
          <p15:clr>
            <a:srgbClr val="F26B43"/>
          </p15:clr>
        </p15:guide>
        <p15:guide id="33" orient="horz" pos="899" userDrawn="1">
          <p15:clr>
            <a:srgbClr val="F26B43"/>
          </p15:clr>
        </p15:guide>
        <p15:guide id="35" orient="horz" pos="4124" userDrawn="1">
          <p15:clr>
            <a:srgbClr val="F26B43"/>
          </p15:clr>
        </p15:guide>
        <p15:guide id="36" orient="horz" pos="2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964" y="407988"/>
            <a:ext cx="11268074" cy="1020762"/>
          </a:xfrm>
          <a:prstGeom prst="rect">
            <a:avLst/>
          </a:prstGeom>
        </p:spPr>
        <p:txBody>
          <a:bodyPr vert="horz" lIns="0" tIns="0" rIns="137160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61965" y="1692276"/>
            <a:ext cx="11268074" cy="4365624"/>
          </a:xfrm>
          <a:prstGeom prst="rect">
            <a:avLst/>
          </a:prstGeom>
        </p:spPr>
        <p:txBody>
          <a:bodyPr vert="horz" lIns="0" tIns="0" rIns="0" bIns="0" rtlCol="0">
            <a:noAutofit/>
          </a:bodyPr>
          <a:lstStyle/>
          <a:p>
            <a:pPr lvl="1"/>
            <a:r>
              <a:rPr lang="en-US" dirty="0"/>
              <a:t>Edit Master text styles</a:t>
            </a:r>
          </a:p>
          <a:p>
            <a:pPr lvl="0"/>
            <a:r>
              <a:rPr lang="en-US" dirty="0"/>
              <a:t>Second level</a:t>
            </a:r>
          </a:p>
          <a:p>
            <a:pPr lvl="2"/>
            <a:r>
              <a:rPr lang="en-US" dirty="0"/>
              <a:t>Third level</a:t>
            </a:r>
          </a:p>
          <a:p>
            <a:pPr lvl="3"/>
            <a:r>
              <a:rPr lang="en-US" dirty="0"/>
              <a:t>Fourth level</a:t>
            </a:r>
          </a:p>
          <a:p>
            <a:pPr lvl="4"/>
            <a:r>
              <a:rPr lang="en-US" dirty="0"/>
              <a:t>Fifth</a:t>
            </a:r>
          </a:p>
          <a:p>
            <a:pPr lvl="5"/>
            <a:r>
              <a:rPr lang="en-US" dirty="0"/>
              <a:t>Sixth</a:t>
            </a:r>
          </a:p>
          <a:p>
            <a:pPr lvl="6"/>
            <a:r>
              <a:rPr lang="en-US" dirty="0"/>
              <a:t>Seventh</a:t>
            </a:r>
          </a:p>
          <a:p>
            <a:pPr lvl="7"/>
            <a:r>
              <a:rPr lang="en-US" dirty="0"/>
              <a:t>Eighth</a:t>
            </a:r>
          </a:p>
          <a:p>
            <a:pPr lvl="8"/>
            <a:r>
              <a:rPr lang="en-US" dirty="0"/>
              <a:t>Ninth</a:t>
            </a:r>
          </a:p>
        </p:txBody>
      </p:sp>
      <p:sp>
        <p:nvSpPr>
          <p:cNvPr id="6" name="Slide Number Placeholder 5"/>
          <p:cNvSpPr>
            <a:spLocks noGrp="1"/>
          </p:cNvSpPr>
          <p:nvPr>
            <p:ph type="sldNum" sz="quarter" idx="4"/>
          </p:nvPr>
        </p:nvSpPr>
        <p:spPr>
          <a:xfrm>
            <a:off x="11347742" y="6346858"/>
            <a:ext cx="382295" cy="193232"/>
          </a:xfrm>
          <a:prstGeom prst="rect">
            <a:avLst/>
          </a:prstGeom>
        </p:spPr>
        <p:txBody>
          <a:bodyPr vert="horz" lIns="0" tIns="0" rIns="0" bIns="0" rtlCol="0" anchor="b" anchorCtr="0"/>
          <a:lstStyle>
            <a:lvl1pPr algn="r">
              <a:defRPr sz="1000" b="0" i="0">
                <a:solidFill>
                  <a:schemeClr val="accent3"/>
                </a:solidFill>
                <a:latin typeface="+mn-lt"/>
                <a:ea typeface="Verdana" panose="020B0604030504040204" pitchFamily="34" charset="0"/>
                <a:cs typeface="Verdana" panose="020B0604030504040204" pitchFamily="34" charset="0"/>
              </a:defRPr>
            </a:lvl1pPr>
            <a:lvl2pPr marL="0" algn="r">
              <a:defRPr sz="1000" b="0" i="0">
                <a:solidFill>
                  <a:schemeClr val="accent3"/>
                </a:solidFill>
                <a:latin typeface="+mn-lt"/>
                <a:ea typeface="Verdana" panose="020B0604030504040204" pitchFamily="34" charset="0"/>
                <a:cs typeface="Verdana" panose="020B0604030504040204" pitchFamily="34" charset="0"/>
              </a:defRPr>
            </a:lvl2pPr>
            <a:lvl3pPr marL="0" algn="r">
              <a:defRPr sz="1000" b="0" i="0">
                <a:solidFill>
                  <a:schemeClr val="accent3"/>
                </a:solidFill>
                <a:latin typeface="+mn-lt"/>
                <a:ea typeface="Verdana" panose="020B0604030504040204" pitchFamily="34" charset="0"/>
                <a:cs typeface="Verdana" panose="020B0604030504040204" pitchFamily="34" charset="0"/>
              </a:defRPr>
            </a:lvl3pPr>
            <a:lvl4pPr marL="0" algn="r">
              <a:defRPr sz="1000" b="0" i="0">
                <a:solidFill>
                  <a:schemeClr val="accent3"/>
                </a:solidFill>
                <a:latin typeface="+mn-lt"/>
                <a:ea typeface="Verdana" panose="020B0604030504040204" pitchFamily="34" charset="0"/>
                <a:cs typeface="Verdana" panose="020B0604030504040204" pitchFamily="34" charset="0"/>
              </a:defRPr>
            </a:lvl4pPr>
            <a:lvl5pPr marL="0" algn="r">
              <a:defRPr sz="1000" b="0" i="0">
                <a:solidFill>
                  <a:schemeClr val="accent3"/>
                </a:solidFill>
                <a:latin typeface="+mn-lt"/>
                <a:ea typeface="Verdana" panose="020B0604030504040204" pitchFamily="34" charset="0"/>
                <a:cs typeface="Verdana" panose="020B0604030504040204" pitchFamily="34" charset="0"/>
              </a:defRPr>
            </a:lvl5pPr>
            <a:lvl6pPr marL="0" algn="r">
              <a:defRPr sz="1000" b="0" i="0">
                <a:solidFill>
                  <a:schemeClr val="accent3"/>
                </a:solidFill>
                <a:latin typeface="+mn-lt"/>
                <a:ea typeface="Verdana" panose="020B0604030504040204" pitchFamily="34" charset="0"/>
                <a:cs typeface="Verdana" panose="020B0604030504040204" pitchFamily="34" charset="0"/>
              </a:defRPr>
            </a:lvl6pPr>
            <a:lvl7pPr marL="0" algn="r">
              <a:defRPr sz="1000" b="0" i="0">
                <a:solidFill>
                  <a:schemeClr val="accent3"/>
                </a:solidFill>
                <a:latin typeface="+mn-lt"/>
                <a:ea typeface="Verdana" panose="020B0604030504040204" pitchFamily="34" charset="0"/>
                <a:cs typeface="Verdana" panose="020B0604030504040204" pitchFamily="34" charset="0"/>
              </a:defRPr>
            </a:lvl7pPr>
            <a:lvl8pPr marL="0" algn="r">
              <a:defRPr sz="1000" b="0" i="0">
                <a:solidFill>
                  <a:schemeClr val="accent3"/>
                </a:solidFill>
                <a:latin typeface="+mn-lt"/>
                <a:ea typeface="Verdana" panose="020B0604030504040204" pitchFamily="34" charset="0"/>
                <a:cs typeface="Verdana" panose="020B0604030504040204" pitchFamily="34" charset="0"/>
              </a:defRPr>
            </a:lvl8pPr>
            <a:lvl9pPr marL="0" algn="r">
              <a:defRPr sz="1000" b="0" i="0">
                <a:solidFill>
                  <a:schemeClr val="accent3"/>
                </a:solidFill>
                <a:latin typeface="+mn-lt"/>
                <a:ea typeface="Verdana" panose="020B0604030504040204" pitchFamily="34" charset="0"/>
                <a:cs typeface="Verdana" panose="020B0604030504040204" pitchFamily="34" charset="0"/>
              </a:defRPr>
            </a:lvl9pPr>
          </a:lstStyle>
          <a:p>
            <a:fld id="{63DCA5C9-2E11-4C67-86EB-AE1DE127DC64}" type="slidenum">
              <a:rPr lang="en-US" smtClean="0"/>
              <a:pPr/>
              <a:t>‹#›</a:t>
            </a:fld>
            <a:endParaRPr lang="en-US"/>
          </a:p>
        </p:txBody>
      </p:sp>
      <p:sp>
        <p:nvSpPr>
          <p:cNvPr id="12" name="TextBox 11">
            <a:extLst>
              <a:ext uri="{FF2B5EF4-FFF2-40B4-BE49-F238E27FC236}">
                <a16:creationId xmlns:a16="http://schemas.microsoft.com/office/drawing/2014/main" id="{28F567E9-0F8A-7A42-93BC-4CB9D6A8A731}"/>
              </a:ext>
            </a:extLst>
          </p:cNvPr>
          <p:cNvSpPr txBox="1"/>
          <p:nvPr userDrawn="1"/>
        </p:nvSpPr>
        <p:spPr>
          <a:xfrm>
            <a:off x="7010400" y="767255"/>
            <a:ext cx="0" cy="0"/>
          </a:xfrm>
          <a:prstGeom prst="rect">
            <a:avLst/>
          </a:prstGeom>
          <a:noFill/>
        </p:spPr>
        <p:txBody>
          <a:bodyPr wrap="none" lIns="0" tIns="0" rIns="0" bIns="0" rtlCol="0">
            <a:normAutofit fontScale="25000" lnSpcReduction="20000"/>
          </a:bodyPr>
          <a:lstStyle/>
          <a:p>
            <a:pPr marL="0" indent="-3657600" algn="l">
              <a:spcAft>
                <a:spcPts val="1000"/>
              </a:spcAft>
            </a:pPr>
            <a:endParaRPr lang="en-US" sz="1800" b="0" i="0">
              <a:solidFill>
                <a:schemeClr val="accent6"/>
              </a:solidFill>
              <a:latin typeface="Franklin Gothic Book" panose="020B050302010202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35885144-1A90-9649-8FEE-7F30D22B9842}"/>
              </a:ext>
            </a:extLst>
          </p:cNvPr>
          <p:cNvSpPr txBox="1"/>
          <p:nvPr userDrawn="1"/>
        </p:nvSpPr>
        <p:spPr>
          <a:xfrm>
            <a:off x="8935656" y="1747777"/>
            <a:ext cx="0" cy="0"/>
          </a:xfrm>
          <a:prstGeom prst="rect">
            <a:avLst/>
          </a:prstGeom>
          <a:noFill/>
        </p:spPr>
        <p:txBody>
          <a:bodyPr wrap="none" lIns="0" tIns="0" rIns="0" bIns="0" rtlCol="0">
            <a:normAutofit fontScale="25000" lnSpcReduction="20000"/>
          </a:bodyPr>
          <a:lstStyle/>
          <a:p>
            <a:pPr marL="0" indent="-3657600" algn="l">
              <a:spcAft>
                <a:spcPts val="1000"/>
              </a:spcAft>
            </a:pPr>
            <a:endParaRPr lang="en-US" sz="1800" b="0" i="0">
              <a:solidFill>
                <a:schemeClr val="accent6"/>
              </a:solidFill>
              <a:latin typeface="Franklin Gothic Book" panose="020B0503020102020204" pitchFamily="34" charset="0"/>
              <a:ea typeface="Verdana" panose="020B0604030504040204" pitchFamily="34" charset="0"/>
              <a:cs typeface="Verdana" panose="020B0604030504040204" pitchFamily="34" charset="0"/>
            </a:endParaRPr>
          </a:p>
        </p:txBody>
      </p:sp>
      <p:sp>
        <p:nvSpPr>
          <p:cNvPr id="24" name="Footer Placeholder 23">
            <a:extLst>
              <a:ext uri="{FF2B5EF4-FFF2-40B4-BE49-F238E27FC236}">
                <a16:creationId xmlns:a16="http://schemas.microsoft.com/office/drawing/2014/main" id="{C31E79FD-4941-894F-81D1-F0A672A7736A}"/>
              </a:ext>
            </a:extLst>
          </p:cNvPr>
          <p:cNvSpPr>
            <a:spLocks noGrp="1"/>
          </p:cNvSpPr>
          <p:nvPr>
            <p:ph type="ftr" sz="quarter" idx="3"/>
          </p:nvPr>
        </p:nvSpPr>
        <p:spPr>
          <a:xfrm>
            <a:off x="4038600" y="6343650"/>
            <a:ext cx="3844926" cy="203200"/>
          </a:xfrm>
          <a:prstGeom prst="rect">
            <a:avLst/>
          </a:prstGeom>
        </p:spPr>
        <p:txBody>
          <a:bodyPr vert="horz" lIns="0" tIns="0" rIns="0" bIns="0" rtlCol="0" anchor="b" anchorCtr="0"/>
          <a:lstStyle>
            <a:lvl1pPr algn="ctr">
              <a:defRPr sz="1000">
                <a:solidFill>
                  <a:schemeClr val="accent3"/>
                </a:solidFill>
              </a:defRPr>
            </a:lvl1pPr>
            <a:lvl2pPr marL="0" algn="ctr">
              <a:defRPr sz="1000">
                <a:solidFill>
                  <a:schemeClr val="accent3"/>
                </a:solidFill>
              </a:defRPr>
            </a:lvl2pPr>
            <a:lvl3pPr marL="0" algn="ctr">
              <a:defRPr sz="1000">
                <a:solidFill>
                  <a:schemeClr val="accent3"/>
                </a:solidFill>
              </a:defRPr>
            </a:lvl3pPr>
            <a:lvl4pPr marL="0" algn="ctr">
              <a:defRPr sz="1000">
                <a:solidFill>
                  <a:schemeClr val="accent3"/>
                </a:solidFill>
              </a:defRPr>
            </a:lvl4pPr>
            <a:lvl5pPr marL="0" algn="ctr">
              <a:defRPr sz="1000">
                <a:solidFill>
                  <a:schemeClr val="accent3"/>
                </a:solidFill>
              </a:defRPr>
            </a:lvl5pPr>
            <a:lvl6pPr marL="0" algn="ctr">
              <a:defRPr sz="1000">
                <a:solidFill>
                  <a:schemeClr val="accent3"/>
                </a:solidFill>
              </a:defRPr>
            </a:lvl6pPr>
            <a:lvl7pPr marL="0" algn="ctr">
              <a:defRPr sz="1000">
                <a:solidFill>
                  <a:schemeClr val="accent3"/>
                </a:solidFill>
              </a:defRPr>
            </a:lvl7pPr>
            <a:lvl8pPr marL="0" algn="ctr">
              <a:defRPr sz="1000">
                <a:solidFill>
                  <a:schemeClr val="accent3"/>
                </a:solidFill>
              </a:defRPr>
            </a:lvl8pPr>
            <a:lvl9pPr marL="0" algn="ctr">
              <a:defRPr sz="1000">
                <a:solidFill>
                  <a:schemeClr val="accent3"/>
                </a:solidFill>
              </a:defRPr>
            </a:lvl9pPr>
          </a:lstStyle>
          <a:p>
            <a:r>
              <a:rPr lang="en-US"/>
              <a:t>Confidential</a:t>
            </a:r>
          </a:p>
        </p:txBody>
      </p:sp>
    </p:spTree>
    <p:extLst>
      <p:ext uri="{BB962C8B-B14F-4D97-AF65-F5344CB8AC3E}">
        <p14:creationId xmlns:p14="http://schemas.microsoft.com/office/powerpoint/2010/main" val="2959699084"/>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Lst>
  <p:hf hdr="0" dt="0"/>
  <p:txStyles>
    <p:titleStyle>
      <a:lvl1pPr algn="l" defTabSz="914400" rtl="0" eaLnBrk="1" latinLnBrk="0" hangingPunct="1">
        <a:lnSpc>
          <a:spcPct val="100000"/>
        </a:lnSpc>
        <a:spcBef>
          <a:spcPct val="0"/>
        </a:spcBef>
        <a:buNone/>
        <a:defRPr sz="3200" b="1" i="0" kern="1200" cap="none" baseline="0">
          <a:solidFill>
            <a:schemeClr val="accent1"/>
          </a:solidFill>
          <a:latin typeface="Times New Roman" panose="02020603050405020304" pitchFamily="18" charset="0"/>
          <a:ea typeface="Verdana" panose="020B0604030504040204" pitchFamily="34" charset="0"/>
          <a:cs typeface="Times New Roman" panose="02020603050405020304" pitchFamily="18" charset="0"/>
        </a:defRPr>
      </a:lvl1pPr>
    </p:titleStyle>
    <p:bodyStyle>
      <a:lvl1pPr marL="0" indent="0" algn="l" defTabSz="914400"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1600"/>
        </a:spcAft>
        <a:buClr>
          <a:schemeClr val="accent1"/>
        </a:buClr>
        <a:buFontTx/>
        <a:buNone/>
        <a:tabLst>
          <a:tab pos="280988" algn="l"/>
        </a:tabLst>
        <a:defRPr sz="2200" b="1" i="0" kern="1200" cap="none" baseline="0">
          <a:solidFill>
            <a:schemeClr val="accent3"/>
          </a:solidFill>
          <a:latin typeface="+mn-lt"/>
          <a:ea typeface="Verdana" panose="020B0604030504040204" pitchFamily="34" charset="0"/>
          <a:cs typeface="Verdana" panose="020B0604030504040204" pitchFamily="34" charset="0"/>
        </a:defRPr>
      </a:lvl2pPr>
      <a:lvl3pPr marL="228600" indent="-228600" algn="l" defTabSz="292608" rtl="0" eaLnBrk="1" latinLnBrk="0" hangingPunct="1">
        <a:lnSpc>
          <a:spcPct val="100000"/>
        </a:lnSpc>
        <a:spcBef>
          <a:spcPts val="0"/>
        </a:spcBef>
        <a:spcAft>
          <a:spcPts val="0"/>
        </a:spcAft>
        <a:buClr>
          <a:schemeClr val="tx1"/>
        </a:buClr>
        <a:buFont typeface="Arial" panose="020B0604020202020204" pitchFamily="34" charset="0"/>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457200" marR="0" indent="-228600" algn="l" defTabSz="292608" rtl="0" eaLnBrk="1" fontAlgn="auto" latinLnBrk="0" hangingPunct="1">
        <a:lnSpc>
          <a:spcPct val="100000"/>
        </a:lnSpc>
        <a:spcBef>
          <a:spcPts val="0"/>
        </a:spcBef>
        <a:spcAft>
          <a:spcPts val="0"/>
        </a:spcAft>
        <a:buClr>
          <a:schemeClr val="tx1"/>
        </a:buClr>
        <a:buSzPct val="100000"/>
        <a:buFont typeface="System Font Regular"/>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0" indent="0" algn="l" defTabSz="292608" rtl="0" eaLnBrk="1" latinLnBrk="0" hangingPunct="1">
        <a:lnSpc>
          <a:spcPct val="100000"/>
        </a:lnSpc>
        <a:spcBef>
          <a:spcPts val="0"/>
        </a:spcBef>
        <a:spcAft>
          <a:spcPts val="0"/>
        </a:spcAft>
        <a:buClr>
          <a:schemeClr val="tx1"/>
        </a:buClr>
        <a:buSzPct val="100000"/>
        <a:buFontTx/>
        <a:buNone/>
        <a:tabLst>
          <a:tab pos="292608" algn="l"/>
          <a:tab pos="585216" algn="l"/>
        </a:tabLst>
        <a:defRPr sz="14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14">
          <p15:clr>
            <a:srgbClr val="F26B43"/>
          </p15:clr>
        </p15:guide>
        <p15:guide id="3" pos="291">
          <p15:clr>
            <a:srgbClr val="F26B43"/>
          </p15:clr>
        </p15:guide>
        <p15:guide id="8" pos="2536">
          <p15:clr>
            <a:srgbClr val="F26B43"/>
          </p15:clr>
        </p15:guide>
        <p15:guide id="9" pos="3747">
          <p15:clr>
            <a:srgbClr val="F26B43"/>
          </p15:clr>
        </p15:guide>
        <p15:guide id="10" pos="3840">
          <p15:clr>
            <a:srgbClr val="F26B43"/>
          </p15:clr>
        </p15:guide>
        <p15:guide id="12" pos="3933">
          <p15:clr>
            <a:srgbClr val="F26B43"/>
          </p15:clr>
        </p15:guide>
        <p15:guide id="13" pos="7389">
          <p15:clr>
            <a:srgbClr val="F26B43"/>
          </p15:clr>
        </p15:guide>
        <p15:guide id="15" pos="4966">
          <p15:clr>
            <a:srgbClr val="F26B43"/>
          </p15:clr>
        </p15:guide>
        <p15:guide id="16" pos="5144">
          <p15:clr>
            <a:srgbClr val="F26B43"/>
          </p15:clr>
        </p15:guide>
        <p15:guide id="25" orient="horz" pos="257" userDrawn="1">
          <p15:clr>
            <a:srgbClr val="F26B43"/>
          </p15:clr>
        </p15:guide>
        <p15:guide id="26" orient="horz" pos="1066" userDrawn="1">
          <p15:clr>
            <a:srgbClr val="F26B43"/>
          </p15:clr>
        </p15:guide>
        <p15:guide id="31" orient="horz" pos="3816">
          <p15:clr>
            <a:srgbClr val="F26B43"/>
          </p15:clr>
        </p15:guide>
        <p15:guide id="32" orient="horz" pos="3996">
          <p15:clr>
            <a:srgbClr val="F26B43"/>
          </p15:clr>
        </p15:guide>
        <p15:guide id="33" orient="horz" pos="900" userDrawn="1">
          <p15:clr>
            <a:srgbClr val="F26B43"/>
          </p15:clr>
        </p15:guide>
        <p15:guide id="35" orient="horz" pos="41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svg"/><Relationship Id="rId11" Type="http://schemas.openxmlformats.org/officeDocument/2006/relationships/chart" Target="../charts/chart1.xml"/><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1FA81E-1F38-214A-832C-4376318C7DC0}"/>
              </a:ext>
            </a:extLst>
          </p:cNvPr>
          <p:cNvSpPr>
            <a:spLocks noGrp="1"/>
          </p:cNvSpPr>
          <p:nvPr>
            <p:ph type="title"/>
          </p:nvPr>
        </p:nvSpPr>
        <p:spPr>
          <a:xfrm>
            <a:off x="6245353" y="1720851"/>
            <a:ext cx="5486399" cy="1725476"/>
          </a:xfrm>
        </p:spPr>
        <p:txBody>
          <a:bodyPr/>
          <a:lstStyle/>
          <a:p>
            <a:r>
              <a:rPr lang="en-US" dirty="0"/>
              <a:t>Lung cancer staging and screening</a:t>
            </a:r>
          </a:p>
        </p:txBody>
      </p:sp>
      <p:sp>
        <p:nvSpPr>
          <p:cNvPr id="5" name="Text Placeholder 4">
            <a:extLst>
              <a:ext uri="{FF2B5EF4-FFF2-40B4-BE49-F238E27FC236}">
                <a16:creationId xmlns:a16="http://schemas.microsoft.com/office/drawing/2014/main" id="{E0943013-D6F8-BD4F-A220-629825A97745}"/>
              </a:ext>
            </a:extLst>
          </p:cNvPr>
          <p:cNvSpPr>
            <a:spLocks noGrp="1"/>
          </p:cNvSpPr>
          <p:nvPr>
            <p:ph type="body" sz="quarter" idx="19"/>
          </p:nvPr>
        </p:nvSpPr>
        <p:spPr>
          <a:xfrm>
            <a:off x="6245353" y="3446327"/>
            <a:ext cx="5484685" cy="1514026"/>
          </a:xfrm>
        </p:spPr>
        <p:txBody>
          <a:bodyPr/>
          <a:lstStyle/>
          <a:p>
            <a:r>
              <a:rPr lang="en-US" dirty="0"/>
              <a:t>MED275 – September 25, 2024</a:t>
            </a:r>
          </a:p>
        </p:txBody>
      </p:sp>
      <p:sp>
        <p:nvSpPr>
          <p:cNvPr id="6" name="Text Placeholder 5">
            <a:extLst>
              <a:ext uri="{FF2B5EF4-FFF2-40B4-BE49-F238E27FC236}">
                <a16:creationId xmlns:a16="http://schemas.microsoft.com/office/drawing/2014/main" id="{12993671-25A1-AD45-B7C0-F5ACB47FEC5D}"/>
              </a:ext>
            </a:extLst>
          </p:cNvPr>
          <p:cNvSpPr>
            <a:spLocks noGrp="1"/>
          </p:cNvSpPr>
          <p:nvPr>
            <p:ph type="body" sz="quarter" idx="20"/>
          </p:nvPr>
        </p:nvSpPr>
        <p:spPr>
          <a:xfrm>
            <a:off x="6245353" y="4960353"/>
            <a:ext cx="5600750" cy="1383297"/>
          </a:xfrm>
        </p:spPr>
        <p:txBody>
          <a:bodyPr/>
          <a:lstStyle/>
          <a:p>
            <a:r>
              <a:rPr lang="en-US" sz="2000" dirty="0"/>
              <a:t>Natalie Lui, MD</a:t>
            </a:r>
            <a:br>
              <a:rPr lang="en-US" sz="2000" dirty="0"/>
            </a:br>
            <a:r>
              <a:rPr lang="en-US" sz="2000" dirty="0"/>
              <a:t>Assistant Professor of Cardiothoracic Surgery</a:t>
            </a:r>
          </a:p>
          <a:p>
            <a:r>
              <a:rPr lang="en-US" sz="2000" dirty="0"/>
              <a:t>Surgical Director, Lung Cancer Screening Clinic</a:t>
            </a:r>
          </a:p>
          <a:p>
            <a:r>
              <a:rPr lang="en-US" sz="2000" dirty="0"/>
              <a:t>Associate Medical Director, Stanford Cancer Center</a:t>
            </a:r>
          </a:p>
        </p:txBody>
      </p:sp>
    </p:spTree>
    <p:extLst>
      <p:ext uri="{BB962C8B-B14F-4D97-AF65-F5344CB8AC3E}">
        <p14:creationId xmlns:p14="http://schemas.microsoft.com/office/powerpoint/2010/main" val="469239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p:txBody>
          <a:bodyPr/>
          <a:lstStyle/>
          <a:p>
            <a:r>
              <a:rPr lang="en-US" dirty="0"/>
              <a:t>Lung cancer in Asian people is different</a:t>
            </a:r>
            <a:br>
              <a:rPr lang="en-US" dirty="0"/>
            </a:br>
            <a:endParaRPr lang="en-US" dirty="0"/>
          </a:p>
        </p:txBody>
      </p:sp>
      <p:pic>
        <p:nvPicPr>
          <p:cNvPr id="5" name="Picture 4" descr="A group of puzzle pieces&#10;&#10;Description automatically generated">
            <a:extLst>
              <a:ext uri="{FF2B5EF4-FFF2-40B4-BE49-F238E27FC236}">
                <a16:creationId xmlns:a16="http://schemas.microsoft.com/office/drawing/2014/main" id="{7E43E095-8EBC-08E4-FD59-9D0D3C66C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300" y="1114294"/>
            <a:ext cx="6409320" cy="5813833"/>
          </a:xfrm>
          <a:prstGeom prst="rect">
            <a:avLst/>
          </a:prstGeom>
        </p:spPr>
      </p:pic>
      <p:sp>
        <p:nvSpPr>
          <p:cNvPr id="9" name="TextBox 8">
            <a:extLst>
              <a:ext uri="{FF2B5EF4-FFF2-40B4-BE49-F238E27FC236}">
                <a16:creationId xmlns:a16="http://schemas.microsoft.com/office/drawing/2014/main" id="{B473FCD8-A4B2-F644-DFB4-A4FC64CC0BD3}"/>
              </a:ext>
            </a:extLst>
          </p:cNvPr>
          <p:cNvSpPr txBox="1"/>
          <p:nvPr/>
        </p:nvSpPr>
        <p:spPr>
          <a:xfrm>
            <a:off x="3684096" y="2672909"/>
            <a:ext cx="1875099" cy="358816"/>
          </a:xfrm>
          <a:prstGeom prst="rect">
            <a:avLst/>
          </a:prstGeom>
          <a:noFill/>
        </p:spPr>
        <p:txBody>
          <a:bodyPr wrap="none" lIns="0" tIns="0" rIns="0" bIns="0" rtlCol="0">
            <a:normAutofit/>
          </a:bodyPr>
          <a:lstStyle/>
          <a:p>
            <a:pPr marL="0" indent="0" algn="ctr">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Adenocarcinoma</a:t>
            </a:r>
          </a:p>
          <a:p>
            <a:pPr marL="0" indent="0" algn="ctr">
              <a:lnSpc>
                <a:spcPct val="100000"/>
              </a:lnSpc>
              <a:spcAft>
                <a:spcPts val="0"/>
              </a:spcAft>
              <a:buFontTx/>
              <a:buNone/>
              <a:tabLs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097779CA-E303-C528-BE66-939A65B62BEB}"/>
              </a:ext>
            </a:extLst>
          </p:cNvPr>
          <p:cNvSpPr txBox="1"/>
          <p:nvPr/>
        </p:nvSpPr>
        <p:spPr>
          <a:xfrm>
            <a:off x="6594707" y="2096045"/>
            <a:ext cx="1875099" cy="751089"/>
          </a:xfrm>
          <a:prstGeom prst="rect">
            <a:avLst/>
          </a:prstGeom>
          <a:noFill/>
        </p:spPr>
        <p:txBody>
          <a:bodyPr wrap="none" lIns="0" tIns="0" rIns="0" bIns="0" rtlCol="0">
            <a:normAutofit/>
          </a:bodyPr>
          <a:lstStyle/>
          <a:p>
            <a:pPr marL="0" indent="0" algn="ctr">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EGFR</a:t>
            </a:r>
          </a:p>
          <a:p>
            <a:pPr marL="0" indent="0" algn="ctr">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Mutations</a:t>
            </a:r>
          </a:p>
          <a:p>
            <a:pPr marL="0" indent="0" algn="ctr">
              <a:lnSpc>
                <a:spcPct val="100000"/>
              </a:lnSpc>
              <a:spcAft>
                <a:spcPts val="0"/>
              </a:spcAft>
              <a:buFontTx/>
              <a:buNone/>
              <a:tabLs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351BA196-8708-345E-CF28-1E1030D5173B}"/>
              </a:ext>
            </a:extLst>
          </p:cNvPr>
          <p:cNvSpPr txBox="1"/>
          <p:nvPr/>
        </p:nvSpPr>
        <p:spPr>
          <a:xfrm>
            <a:off x="3932462" y="4789524"/>
            <a:ext cx="1152001" cy="622284"/>
          </a:xfrm>
          <a:prstGeom prst="rect">
            <a:avLst/>
          </a:prstGeom>
          <a:noFill/>
        </p:spPr>
        <p:txBody>
          <a:bodyPr wrap="none" lIns="0" tIns="0" rIns="0" bIns="0" rtlCol="0">
            <a:normAutofit/>
          </a:bodyPr>
          <a:lstStyle/>
          <a:p>
            <a:pPr marL="0" indent="0">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Never </a:t>
            </a:r>
          </a:p>
          <a:p>
            <a:pPr marL="0" indent="0">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smokers</a:t>
            </a:r>
          </a:p>
          <a:p>
            <a:pPr marL="0" indent="0" algn="ctr">
              <a:lnSpc>
                <a:spcPct val="100000"/>
              </a:lnSpc>
              <a:spcAft>
                <a:spcPts val="0"/>
              </a:spcAft>
              <a:buFontTx/>
              <a:buNone/>
              <a:tabLs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3DA455F7-6F68-AC81-402E-B3C08ADD530D}"/>
              </a:ext>
            </a:extLst>
          </p:cNvPr>
          <p:cNvSpPr txBox="1"/>
          <p:nvPr/>
        </p:nvSpPr>
        <p:spPr>
          <a:xfrm>
            <a:off x="6263492" y="4741850"/>
            <a:ext cx="1875099" cy="717632"/>
          </a:xfrm>
          <a:prstGeom prst="rect">
            <a:avLst/>
          </a:prstGeom>
          <a:noFill/>
        </p:spPr>
        <p:txBody>
          <a:bodyPr wrap="none" lIns="0" tIns="0" rIns="0" bIns="0" rtlCol="0">
            <a:normAutofit/>
          </a:bodyPr>
          <a:lstStyle/>
          <a:p>
            <a:pPr marL="0" indent="0" algn="ctr">
              <a:lnSpc>
                <a:spcPct val="100000"/>
              </a:lnSpc>
              <a:spcAft>
                <a:spcPts val="0"/>
              </a:spcAft>
              <a:buFontTx/>
              <a:buNone/>
              <a:tabLst/>
            </a:pPr>
            <a:r>
              <a:rPr lang="en-US" sz="2000" b="0" i="0" dirty="0">
                <a:solidFill>
                  <a:schemeClr val="tx1"/>
                </a:solidFill>
                <a:latin typeface="+mn-lt"/>
                <a:ea typeface="Verdana" panose="020B0604030504040204" pitchFamily="34" charset="0"/>
                <a:cs typeface="Verdana" panose="020B0604030504040204" pitchFamily="34" charset="0"/>
              </a:rPr>
              <a:t>Groundglass</a:t>
            </a:r>
          </a:p>
          <a:p>
            <a:pPr marL="0" indent="0" algn="ctr">
              <a:lnSpc>
                <a:spcPct val="100000"/>
              </a:lnSpc>
              <a:spcAft>
                <a:spcPts val="0"/>
              </a:spcAft>
              <a:buFontTx/>
              <a:buNone/>
              <a:tabLst/>
            </a:pPr>
            <a:r>
              <a:rPr lang="en-US" sz="2000" dirty="0">
                <a:ea typeface="Verdana" panose="020B0604030504040204" pitchFamily="34" charset="0"/>
                <a:cs typeface="Verdana" panose="020B0604030504040204" pitchFamily="34" charset="0"/>
              </a:rPr>
              <a:t>nodules</a:t>
            </a:r>
            <a:endParaRPr lang="en-US" sz="2000" b="0" i="0" dirty="0">
              <a:solidFill>
                <a:schemeClr val="tx1"/>
              </a:solidFill>
              <a:latin typeface="+mn-lt"/>
              <a:ea typeface="Verdana" panose="020B0604030504040204" pitchFamily="34" charset="0"/>
              <a:cs typeface="Verdana" panose="020B0604030504040204" pitchFamily="34" charset="0"/>
            </a:endParaRPr>
          </a:p>
          <a:p>
            <a:pPr marL="0" indent="0" algn="ctr">
              <a:lnSpc>
                <a:spcPct val="100000"/>
              </a:lnSpc>
              <a:spcAft>
                <a:spcPts val="0"/>
              </a:spcAft>
              <a:buFontTx/>
              <a:buNone/>
              <a:tabLst/>
            </a:pPr>
            <a:endParaRPr lang="en-US" sz="1600" b="0" i="0" dirty="0">
              <a:solidFill>
                <a:schemeClr val="tx1"/>
              </a:solidFill>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1096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47E34C-0942-CF49-9160-E05ED3DBAF9D}"/>
              </a:ext>
            </a:extLst>
          </p:cNvPr>
          <p:cNvSpPr>
            <a:spLocks noGrp="1"/>
          </p:cNvSpPr>
          <p:nvPr>
            <p:ph type="ftr" sz="quarter" idx="11"/>
          </p:nvPr>
        </p:nvSpPr>
        <p:spPr>
          <a:xfrm>
            <a:off x="4038600" y="6343650"/>
            <a:ext cx="3844926" cy="203200"/>
          </a:xfrm>
        </p:spPr>
        <p:txBody>
          <a:bodyPr/>
          <a:lstStyle/>
          <a:p>
            <a:r>
              <a:rPr lang="en-US"/>
              <a:t>Confidential</a:t>
            </a:r>
          </a:p>
        </p:txBody>
      </p:sp>
      <p:sp>
        <p:nvSpPr>
          <p:cNvPr id="4" name="Slide Number Placeholder 3">
            <a:extLst>
              <a:ext uri="{FF2B5EF4-FFF2-40B4-BE49-F238E27FC236}">
                <a16:creationId xmlns:a16="http://schemas.microsoft.com/office/drawing/2014/main" id="{C615EC4B-D9DE-BA46-A43D-6F15DDDAD71A}"/>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11</a:t>
            </a:fld>
            <a:endParaRPr lang="en-US"/>
          </a:p>
        </p:txBody>
      </p:sp>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a:xfrm>
            <a:off x="461964" y="412749"/>
            <a:ext cx="12431076" cy="1014414"/>
          </a:xfrm>
        </p:spPr>
        <p:txBody>
          <a:bodyPr/>
          <a:lstStyle/>
          <a:p>
            <a:r>
              <a:rPr lang="en-US" dirty="0"/>
              <a:t>Asian Americans with lung cancer</a:t>
            </a:r>
          </a:p>
        </p:txBody>
      </p:sp>
      <p:sp>
        <p:nvSpPr>
          <p:cNvPr id="7" name="TextBox 6">
            <a:extLst>
              <a:ext uri="{FF2B5EF4-FFF2-40B4-BE49-F238E27FC236}">
                <a16:creationId xmlns:a16="http://schemas.microsoft.com/office/drawing/2014/main" id="{32328D78-28EB-0289-04EE-78EC95832EC8}"/>
              </a:ext>
            </a:extLst>
          </p:cNvPr>
          <p:cNvSpPr txBox="1"/>
          <p:nvPr/>
        </p:nvSpPr>
        <p:spPr>
          <a:xfrm>
            <a:off x="9924628" y="6581057"/>
            <a:ext cx="2319867" cy="307777"/>
          </a:xfrm>
          <a:prstGeom prst="rect">
            <a:avLst/>
          </a:prstGeom>
          <a:noFill/>
        </p:spPr>
        <p:txBody>
          <a:bodyPr wrap="none" rtlCol="0">
            <a:spAutoFit/>
          </a:bodyPr>
          <a:lstStyle/>
          <a:p>
            <a:pPr algn="r"/>
            <a:r>
              <a:rPr lang="en-US" sz="1400" dirty="0">
                <a:solidFill>
                  <a:schemeClr val="accent2"/>
                </a:solidFill>
              </a:rPr>
              <a:t>Lung Cancer 2022;174:50-56.</a:t>
            </a:r>
          </a:p>
        </p:txBody>
      </p:sp>
      <p:pic>
        <p:nvPicPr>
          <p:cNvPr id="5" name="Graphic 4">
            <a:extLst>
              <a:ext uri="{FF2B5EF4-FFF2-40B4-BE49-F238E27FC236}">
                <a16:creationId xmlns:a16="http://schemas.microsoft.com/office/drawing/2014/main" id="{9610F5F9-9BA3-FDA4-00E7-17BA767EDE4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 b="13627"/>
          <a:stretch/>
        </p:blipFill>
        <p:spPr>
          <a:xfrm>
            <a:off x="8614905" y="1934624"/>
            <a:ext cx="513756" cy="550251"/>
          </a:xfrm>
          <a:prstGeom prst="rect">
            <a:avLst/>
          </a:prstGeom>
        </p:spPr>
      </p:pic>
      <p:pic>
        <p:nvPicPr>
          <p:cNvPr id="8" name="Graphic 7">
            <a:extLst>
              <a:ext uri="{FF2B5EF4-FFF2-40B4-BE49-F238E27FC236}">
                <a16:creationId xmlns:a16="http://schemas.microsoft.com/office/drawing/2014/main" id="{5281E734-66A4-175C-8059-B776901465A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13613"/>
          <a:stretch/>
        </p:blipFill>
        <p:spPr>
          <a:xfrm>
            <a:off x="8449640" y="2664105"/>
            <a:ext cx="679021" cy="722516"/>
          </a:xfrm>
          <a:prstGeom prst="rect">
            <a:avLst/>
          </a:prstGeom>
        </p:spPr>
      </p:pic>
      <p:sp>
        <p:nvSpPr>
          <p:cNvPr id="9" name="Text Placeholder 4">
            <a:extLst>
              <a:ext uri="{FF2B5EF4-FFF2-40B4-BE49-F238E27FC236}">
                <a16:creationId xmlns:a16="http://schemas.microsoft.com/office/drawing/2014/main" id="{C835AAB2-406C-C655-249C-B16FF6C9A510}"/>
              </a:ext>
            </a:extLst>
          </p:cNvPr>
          <p:cNvSpPr txBox="1">
            <a:spLocks/>
          </p:cNvSpPr>
          <p:nvPr/>
        </p:nvSpPr>
        <p:spPr>
          <a:xfrm>
            <a:off x="9269169" y="2080829"/>
            <a:ext cx="2975326" cy="3231959"/>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200" b="1" i="0" kern="1200">
                <a:solidFill>
                  <a:schemeClr val="accent3"/>
                </a:solidFill>
                <a:latin typeface="+mn-lt"/>
                <a:ea typeface="Verdana" panose="020B0604030504040204" pitchFamily="34" charset="0"/>
                <a:cs typeface="Verdana" panose="020B0604030504040204" pitchFamily="34" charset="0"/>
              </a:defRPr>
            </a:lvl1pPr>
            <a:lvl2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280988" algn="l"/>
              </a:tabLst>
              <a:defRPr sz="1600" b="0" i="0" kern="1200" cap="none" baseline="0">
                <a:solidFill>
                  <a:schemeClr val="tx1"/>
                </a:solidFill>
                <a:latin typeface="+mn-lt"/>
                <a:ea typeface="Verdana" panose="020B0604030504040204" pitchFamily="34" charset="0"/>
                <a:cs typeface="Verdana" panose="020B0604030504040204" pitchFamily="34" charset="0"/>
              </a:defRPr>
            </a:lvl2pPr>
            <a:lvl3pPr marL="457200" indent="-228600" algn="l" defTabSz="292608" rtl="0" eaLnBrk="1" latinLnBrk="0" hangingPunct="1">
              <a:lnSpc>
                <a:spcPct val="100000"/>
              </a:lnSpc>
              <a:spcBef>
                <a:spcPts val="0"/>
              </a:spcBef>
              <a:spcAft>
                <a:spcPts val="800"/>
              </a:spcAft>
              <a:buClr>
                <a:schemeClr val="tx1"/>
              </a:buClr>
              <a:buFont typeface="System Font Regular"/>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228600" marR="0" indent="-228600" algn="l" defTabSz="292608" rtl="0" eaLnBrk="1" fontAlgn="auto" latinLnBrk="0" hangingPunct="1">
              <a:lnSpc>
                <a:spcPct val="100000"/>
              </a:lnSpc>
              <a:spcBef>
                <a:spcPts val="0"/>
              </a:spcBef>
              <a:spcAft>
                <a:spcPts val="800"/>
              </a:spcAft>
              <a:buClr>
                <a:schemeClr val="tx1"/>
              </a:buClr>
              <a:buSzPct val="100000"/>
              <a:buFont typeface="Arial" panose="020B0604020202020204" pitchFamily="34" charset="0"/>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457200" indent="-228600" algn="l" defTabSz="292608" rtl="0" eaLnBrk="1" latinLnBrk="0" hangingPunct="1">
              <a:lnSpc>
                <a:spcPct val="100000"/>
              </a:lnSpc>
              <a:spcBef>
                <a:spcPts val="0"/>
              </a:spcBef>
              <a:spcAft>
                <a:spcPts val="800"/>
              </a:spcAft>
              <a:buClr>
                <a:schemeClr val="tx1"/>
              </a:buClr>
              <a:buSzPct val="100000"/>
              <a:buFont typeface="System Font Regular"/>
              <a:buChar char="–"/>
              <a:tabLst>
                <a:tab pos="292608" algn="l"/>
                <a:tab pos="585216" algn="l"/>
              </a:tabLst>
              <a:defRPr sz="16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80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80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a:lstStyle>
          <a:p>
            <a:pPr lvl="1"/>
            <a:r>
              <a:rPr lang="en-US" sz="2000" dirty="0"/>
              <a:t>Genetics</a:t>
            </a:r>
          </a:p>
          <a:p>
            <a:pPr marL="0" lvl="1" indent="0">
              <a:buNone/>
            </a:pPr>
            <a:endParaRPr lang="en-US" sz="2000" dirty="0"/>
          </a:p>
          <a:p>
            <a:pPr lvl="1"/>
            <a:r>
              <a:rPr lang="en-US" sz="2000" dirty="0"/>
              <a:t>Secondhand smoke</a:t>
            </a:r>
          </a:p>
          <a:p>
            <a:pPr lvl="1"/>
            <a:endParaRPr lang="en-US" sz="2000" dirty="0"/>
          </a:p>
          <a:p>
            <a:pPr lvl="1"/>
            <a:r>
              <a:rPr lang="en-US" sz="2000" dirty="0"/>
              <a:t>Air pollution</a:t>
            </a:r>
          </a:p>
          <a:p>
            <a:pPr lvl="1"/>
            <a:endParaRPr lang="en-US" sz="2000" dirty="0"/>
          </a:p>
          <a:p>
            <a:pPr lvl="1"/>
            <a:r>
              <a:rPr lang="en-US" sz="2000" dirty="0"/>
              <a:t>Cooking oil fumes</a:t>
            </a:r>
          </a:p>
        </p:txBody>
      </p:sp>
      <p:pic>
        <p:nvPicPr>
          <p:cNvPr id="10" name="Graphic 9">
            <a:extLst>
              <a:ext uri="{FF2B5EF4-FFF2-40B4-BE49-F238E27FC236}">
                <a16:creationId xmlns:a16="http://schemas.microsoft.com/office/drawing/2014/main" id="{C3C0D0A0-41A0-5280-A93F-5442508A759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1" b="15999"/>
          <a:stretch/>
        </p:blipFill>
        <p:spPr>
          <a:xfrm>
            <a:off x="8545187" y="4355015"/>
            <a:ext cx="589563" cy="619041"/>
          </a:xfrm>
          <a:prstGeom prst="rect">
            <a:avLst/>
          </a:prstGeom>
        </p:spPr>
      </p:pic>
      <p:pic>
        <p:nvPicPr>
          <p:cNvPr id="11" name="Graphic 10">
            <a:extLst>
              <a:ext uri="{FF2B5EF4-FFF2-40B4-BE49-F238E27FC236}">
                <a16:creationId xmlns:a16="http://schemas.microsoft.com/office/drawing/2014/main" id="{AA1B42F5-DD04-6E43-E66C-ACE4ADCB45F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b="14455"/>
          <a:stretch/>
        </p:blipFill>
        <p:spPr>
          <a:xfrm>
            <a:off x="8541145" y="3565851"/>
            <a:ext cx="587516" cy="619041"/>
          </a:xfrm>
          <a:prstGeom prst="rect">
            <a:avLst/>
          </a:prstGeom>
        </p:spPr>
      </p:pic>
      <p:graphicFrame>
        <p:nvGraphicFramePr>
          <p:cNvPr id="6" name="Chart 5">
            <a:extLst>
              <a:ext uri="{FF2B5EF4-FFF2-40B4-BE49-F238E27FC236}">
                <a16:creationId xmlns:a16="http://schemas.microsoft.com/office/drawing/2014/main" id="{46CF09CF-90F2-24C3-8852-DC2BD55A66DD}"/>
              </a:ext>
            </a:extLst>
          </p:cNvPr>
          <p:cNvGraphicFramePr/>
          <p:nvPr>
            <p:extLst>
              <p:ext uri="{D42A27DB-BD31-4B8C-83A1-F6EECF244321}">
                <p14:modId xmlns:p14="http://schemas.microsoft.com/office/powerpoint/2010/main" val="741642461"/>
              </p:ext>
            </p:extLst>
          </p:nvPr>
        </p:nvGraphicFramePr>
        <p:xfrm>
          <a:off x="508660" y="1695985"/>
          <a:ext cx="7374866" cy="4383082"/>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0423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47E34C-0942-CF49-9160-E05ED3DBAF9D}"/>
              </a:ext>
            </a:extLst>
          </p:cNvPr>
          <p:cNvSpPr>
            <a:spLocks noGrp="1"/>
          </p:cNvSpPr>
          <p:nvPr>
            <p:ph type="ftr" sz="quarter" idx="11"/>
          </p:nvPr>
        </p:nvSpPr>
        <p:spPr>
          <a:xfrm>
            <a:off x="4038600" y="6343650"/>
            <a:ext cx="3844926" cy="203200"/>
          </a:xfrm>
        </p:spPr>
        <p:txBody>
          <a:bodyPr/>
          <a:lstStyle/>
          <a:p>
            <a:r>
              <a:rPr lang="en-US" dirty="0"/>
              <a:t>Confidential</a:t>
            </a:r>
          </a:p>
        </p:txBody>
      </p:sp>
      <p:sp>
        <p:nvSpPr>
          <p:cNvPr id="4" name="Slide Number Placeholder 3">
            <a:extLst>
              <a:ext uri="{FF2B5EF4-FFF2-40B4-BE49-F238E27FC236}">
                <a16:creationId xmlns:a16="http://schemas.microsoft.com/office/drawing/2014/main" id="{C615EC4B-D9DE-BA46-A43D-6F15DDDAD71A}"/>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12</a:t>
            </a:fld>
            <a:endParaRPr lang="en-US"/>
          </a:p>
        </p:txBody>
      </p:sp>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a:xfrm>
            <a:off x="360542" y="397126"/>
            <a:ext cx="7522984" cy="1014414"/>
          </a:xfrm>
        </p:spPr>
        <p:txBody>
          <a:bodyPr/>
          <a:lstStyle/>
          <a:p>
            <a:r>
              <a:rPr lang="en-US" dirty="0"/>
              <a:t>Groundglass nodules</a:t>
            </a:r>
          </a:p>
        </p:txBody>
      </p:sp>
      <p:pic>
        <p:nvPicPr>
          <p:cNvPr id="7" name="Picture 6" descr="A close-up of a chest x-ray&#10;&#10;Description automatically generated">
            <a:extLst>
              <a:ext uri="{FF2B5EF4-FFF2-40B4-BE49-F238E27FC236}">
                <a16:creationId xmlns:a16="http://schemas.microsoft.com/office/drawing/2014/main" id="{8C47386E-14FE-5D5B-F746-490D704B4CBF}"/>
              </a:ext>
            </a:extLst>
          </p:cNvPr>
          <p:cNvPicPr>
            <a:picLocks noChangeAspect="1"/>
          </p:cNvPicPr>
          <p:nvPr/>
        </p:nvPicPr>
        <p:blipFill rotWithShape="1">
          <a:blip r:embed="rId3"/>
          <a:srcRect l="-826" r="50236"/>
          <a:stretch/>
        </p:blipFill>
        <p:spPr>
          <a:xfrm>
            <a:off x="6826689" y="1651068"/>
            <a:ext cx="3241381" cy="3149464"/>
          </a:xfrm>
          <a:prstGeom prst="rect">
            <a:avLst/>
          </a:prstGeom>
        </p:spPr>
      </p:pic>
      <p:cxnSp>
        <p:nvCxnSpPr>
          <p:cNvPr id="8" name="Straight Arrow Connector 7">
            <a:extLst>
              <a:ext uri="{FF2B5EF4-FFF2-40B4-BE49-F238E27FC236}">
                <a16:creationId xmlns:a16="http://schemas.microsoft.com/office/drawing/2014/main" id="{913C59C7-3591-694B-FF58-157A4EA9A4AF}"/>
              </a:ext>
            </a:extLst>
          </p:cNvPr>
          <p:cNvCxnSpPr>
            <a:cxnSpLocks/>
          </p:cNvCxnSpPr>
          <p:nvPr/>
        </p:nvCxnSpPr>
        <p:spPr>
          <a:xfrm>
            <a:off x="7112183" y="2697839"/>
            <a:ext cx="39813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close-up of a chest x-ray&#10;&#10;Description automatically generated">
            <a:extLst>
              <a:ext uri="{FF2B5EF4-FFF2-40B4-BE49-F238E27FC236}">
                <a16:creationId xmlns:a16="http://schemas.microsoft.com/office/drawing/2014/main" id="{13E55A8C-8EE2-3E36-F0C0-592F714EDE2A}"/>
              </a:ext>
            </a:extLst>
          </p:cNvPr>
          <p:cNvPicPr>
            <a:picLocks noChangeAspect="1"/>
          </p:cNvPicPr>
          <p:nvPr/>
        </p:nvPicPr>
        <p:blipFill rotWithShape="1">
          <a:blip r:embed="rId3"/>
          <a:srcRect l="50765" r="1002"/>
          <a:stretch/>
        </p:blipFill>
        <p:spPr>
          <a:xfrm>
            <a:off x="1998876" y="1657197"/>
            <a:ext cx="3084606" cy="3143336"/>
          </a:xfrm>
          <a:prstGeom prst="rect">
            <a:avLst/>
          </a:prstGeom>
        </p:spPr>
      </p:pic>
      <p:cxnSp>
        <p:nvCxnSpPr>
          <p:cNvPr id="10" name="Straight Arrow Connector 9">
            <a:extLst>
              <a:ext uri="{FF2B5EF4-FFF2-40B4-BE49-F238E27FC236}">
                <a16:creationId xmlns:a16="http://schemas.microsoft.com/office/drawing/2014/main" id="{3E8DBE28-BB1B-86E7-07B4-AF2443BB317C}"/>
              </a:ext>
            </a:extLst>
          </p:cNvPr>
          <p:cNvCxnSpPr>
            <a:cxnSpLocks/>
          </p:cNvCxnSpPr>
          <p:nvPr/>
        </p:nvCxnSpPr>
        <p:spPr>
          <a:xfrm>
            <a:off x="2205943" y="2755952"/>
            <a:ext cx="39813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30F3C5-56EE-0C13-BF2C-519DC03DC891}"/>
              </a:ext>
            </a:extLst>
          </p:cNvPr>
          <p:cNvCxnSpPr>
            <a:cxnSpLocks/>
          </p:cNvCxnSpPr>
          <p:nvPr/>
        </p:nvCxnSpPr>
        <p:spPr>
          <a:xfrm>
            <a:off x="5658849" y="3212768"/>
            <a:ext cx="680720" cy="0"/>
          </a:xfrm>
          <a:prstGeom prst="straightConnector1">
            <a:avLst/>
          </a:prstGeom>
          <a:ln w="1016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8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47E34C-0942-CF49-9160-E05ED3DBAF9D}"/>
              </a:ext>
            </a:extLst>
          </p:cNvPr>
          <p:cNvSpPr>
            <a:spLocks noGrp="1"/>
          </p:cNvSpPr>
          <p:nvPr>
            <p:ph type="ftr" sz="quarter" idx="11"/>
          </p:nvPr>
        </p:nvSpPr>
        <p:spPr>
          <a:xfrm>
            <a:off x="4038600" y="6343650"/>
            <a:ext cx="3844926" cy="203200"/>
          </a:xfrm>
        </p:spPr>
        <p:txBody>
          <a:bodyPr/>
          <a:lstStyle/>
          <a:p>
            <a:r>
              <a:rPr lang="en-US"/>
              <a:t>Confidential</a:t>
            </a:r>
          </a:p>
        </p:txBody>
      </p:sp>
      <p:sp>
        <p:nvSpPr>
          <p:cNvPr id="4" name="Slide Number Placeholder 3">
            <a:extLst>
              <a:ext uri="{FF2B5EF4-FFF2-40B4-BE49-F238E27FC236}">
                <a16:creationId xmlns:a16="http://schemas.microsoft.com/office/drawing/2014/main" id="{C615EC4B-D9DE-BA46-A43D-6F15DDDAD71A}"/>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13</a:t>
            </a:fld>
            <a:endParaRPr lang="en-US"/>
          </a:p>
        </p:txBody>
      </p:sp>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p:txBody>
          <a:bodyPr/>
          <a:lstStyle/>
          <a:p>
            <a:r>
              <a:rPr lang="en-US" dirty="0"/>
              <a:t>Taiwan TALENT study</a:t>
            </a:r>
          </a:p>
        </p:txBody>
      </p:sp>
      <p:sp>
        <p:nvSpPr>
          <p:cNvPr id="5" name="Text Placeholder 4">
            <a:extLst>
              <a:ext uri="{FF2B5EF4-FFF2-40B4-BE49-F238E27FC236}">
                <a16:creationId xmlns:a16="http://schemas.microsoft.com/office/drawing/2014/main" id="{427C8620-8648-8F4A-92D0-4D64F79128A9}"/>
              </a:ext>
            </a:extLst>
          </p:cNvPr>
          <p:cNvSpPr>
            <a:spLocks noGrp="1"/>
          </p:cNvSpPr>
          <p:nvPr>
            <p:ph type="body" sz="quarter" idx="13"/>
          </p:nvPr>
        </p:nvSpPr>
        <p:spPr>
          <a:xfrm>
            <a:off x="461962" y="1687513"/>
            <a:ext cx="6628951" cy="4173251"/>
          </a:xfrm>
        </p:spPr>
        <p:txBody>
          <a:bodyPr/>
          <a:lstStyle/>
          <a:p>
            <a:pPr lvl="1">
              <a:spcAft>
                <a:spcPts val="400"/>
              </a:spcAft>
            </a:pPr>
            <a:r>
              <a:rPr lang="en-US" sz="2000" dirty="0"/>
              <a:t>12,011 participants</a:t>
            </a:r>
          </a:p>
          <a:p>
            <a:pPr lvl="2">
              <a:spcAft>
                <a:spcPts val="400"/>
              </a:spcAft>
            </a:pPr>
            <a:r>
              <a:rPr lang="en-US" sz="2000" dirty="0"/>
              <a:t>55-75 years old</a:t>
            </a:r>
          </a:p>
          <a:p>
            <a:pPr lvl="2">
              <a:spcAft>
                <a:spcPts val="400"/>
              </a:spcAft>
            </a:pPr>
            <a:r>
              <a:rPr lang="en-US" sz="2000" dirty="0"/>
              <a:t>Never or light past smokers</a:t>
            </a:r>
          </a:p>
          <a:p>
            <a:pPr lvl="2">
              <a:spcAft>
                <a:spcPts val="400"/>
              </a:spcAft>
            </a:pPr>
            <a:r>
              <a:rPr lang="en-US" sz="2000" dirty="0"/>
              <a:t>At least one additional risk factor: family history, cooking oil exposure, secondhand smoke</a:t>
            </a:r>
          </a:p>
          <a:p>
            <a:pPr lvl="1">
              <a:spcAft>
                <a:spcPts val="400"/>
              </a:spcAft>
            </a:pPr>
            <a:endParaRPr lang="en-US" sz="2000" dirty="0"/>
          </a:p>
          <a:p>
            <a:pPr lvl="1">
              <a:spcAft>
                <a:spcPts val="400"/>
              </a:spcAft>
            </a:pPr>
            <a:r>
              <a:rPr lang="en-US" sz="2000" dirty="0"/>
              <a:t>LDCT annually for 3 years, then every 2 years for 6 years</a:t>
            </a:r>
          </a:p>
          <a:p>
            <a:pPr lvl="1">
              <a:spcAft>
                <a:spcPts val="400"/>
              </a:spcAft>
            </a:pPr>
            <a:endParaRPr lang="en-US" sz="2000" dirty="0"/>
          </a:p>
          <a:p>
            <a:pPr lvl="1">
              <a:spcAft>
                <a:spcPts val="400"/>
              </a:spcAft>
            </a:pPr>
            <a:r>
              <a:rPr lang="en-US" sz="2000" dirty="0"/>
              <a:t>Detection rate was </a:t>
            </a:r>
            <a:r>
              <a:rPr lang="en-US" sz="2000" b="1" dirty="0">
                <a:solidFill>
                  <a:schemeClr val="accent1"/>
                </a:solidFill>
              </a:rPr>
              <a:t>2.1%</a:t>
            </a:r>
            <a:r>
              <a:rPr lang="en-US" sz="2000" dirty="0"/>
              <a:t> after first scan</a:t>
            </a:r>
          </a:p>
          <a:p>
            <a:pPr lvl="2">
              <a:spcAft>
                <a:spcPts val="400"/>
              </a:spcAft>
            </a:pPr>
            <a:r>
              <a:rPr lang="en-US" sz="2000" dirty="0"/>
              <a:t>52% of lung cancer cases were stage I</a:t>
            </a:r>
          </a:p>
          <a:p>
            <a:pPr lvl="2">
              <a:spcAft>
                <a:spcPts val="400"/>
              </a:spcAft>
            </a:pPr>
            <a:r>
              <a:rPr lang="en-US" sz="2000" dirty="0"/>
              <a:t>All but one were adenocarcinoma</a:t>
            </a:r>
          </a:p>
          <a:p>
            <a:pPr lvl="2">
              <a:spcAft>
                <a:spcPts val="400"/>
              </a:spcAft>
            </a:pPr>
            <a:r>
              <a:rPr lang="en-US" sz="2000" dirty="0"/>
              <a:t>Detection rate was </a:t>
            </a:r>
            <a:r>
              <a:rPr lang="en-US" sz="2000" b="1" dirty="0">
                <a:solidFill>
                  <a:schemeClr val="accent1"/>
                </a:solidFill>
              </a:rPr>
              <a:t>2.7%</a:t>
            </a:r>
            <a:r>
              <a:rPr lang="en-US" sz="2000" dirty="0"/>
              <a:t> in participants with family history</a:t>
            </a:r>
          </a:p>
          <a:p>
            <a:pPr lvl="1">
              <a:spcAft>
                <a:spcPts val="400"/>
              </a:spcAft>
            </a:pPr>
            <a:endParaRPr lang="en-US" sz="2000" dirty="0"/>
          </a:p>
        </p:txBody>
      </p:sp>
      <p:sp>
        <p:nvSpPr>
          <p:cNvPr id="8" name="TextBox 7">
            <a:extLst>
              <a:ext uri="{FF2B5EF4-FFF2-40B4-BE49-F238E27FC236}">
                <a16:creationId xmlns:a16="http://schemas.microsoft.com/office/drawing/2014/main" id="{16FE883A-1CAB-49F3-C55B-ED0EF7A020D1}"/>
              </a:ext>
            </a:extLst>
          </p:cNvPr>
          <p:cNvSpPr txBox="1"/>
          <p:nvPr/>
        </p:nvSpPr>
        <p:spPr>
          <a:xfrm>
            <a:off x="9465464" y="6581057"/>
            <a:ext cx="2779031" cy="307777"/>
          </a:xfrm>
          <a:prstGeom prst="rect">
            <a:avLst/>
          </a:prstGeom>
          <a:noFill/>
        </p:spPr>
        <p:txBody>
          <a:bodyPr wrap="none" rtlCol="0">
            <a:spAutoFit/>
          </a:bodyPr>
          <a:lstStyle/>
          <a:p>
            <a:pPr algn="r"/>
            <a:r>
              <a:rPr lang="en-US" sz="1400" dirty="0">
                <a:solidFill>
                  <a:schemeClr val="accent2"/>
                </a:solidFill>
              </a:rPr>
              <a:t>Lancet Respir Med 2024;12:141-52.</a:t>
            </a:r>
          </a:p>
        </p:txBody>
      </p:sp>
      <p:pic>
        <p:nvPicPr>
          <p:cNvPr id="10" name="Picture 9" descr="A city landscape with trees and buildings&#10;&#10;Description automatically generated">
            <a:extLst>
              <a:ext uri="{FF2B5EF4-FFF2-40B4-BE49-F238E27FC236}">
                <a16:creationId xmlns:a16="http://schemas.microsoft.com/office/drawing/2014/main" id="{28B3E0AB-7EC1-B6A3-6BD9-E37817960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742" y="504159"/>
            <a:ext cx="2461345" cy="1846008"/>
          </a:xfrm>
          <a:prstGeom prst="rect">
            <a:avLst/>
          </a:prstGeom>
        </p:spPr>
      </p:pic>
      <p:sp>
        <p:nvSpPr>
          <p:cNvPr id="13" name="Text Placeholder 4">
            <a:extLst>
              <a:ext uri="{FF2B5EF4-FFF2-40B4-BE49-F238E27FC236}">
                <a16:creationId xmlns:a16="http://schemas.microsoft.com/office/drawing/2014/main" id="{365D7311-B766-A1B3-24DC-C3E5AB88D6FD}"/>
              </a:ext>
            </a:extLst>
          </p:cNvPr>
          <p:cNvSpPr txBox="1">
            <a:spLocks/>
          </p:cNvSpPr>
          <p:nvPr/>
        </p:nvSpPr>
        <p:spPr>
          <a:xfrm>
            <a:off x="7976764" y="2982441"/>
            <a:ext cx="3646323" cy="2503959"/>
          </a:xfrm>
          <a:prstGeom prst="rect">
            <a:avLst/>
          </a:prstGeom>
          <a:ln>
            <a:solidFill>
              <a:schemeClr val="accent1"/>
            </a:solidFill>
          </a:ln>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200" b="1" i="0" kern="1200">
                <a:solidFill>
                  <a:schemeClr val="accent3"/>
                </a:solidFill>
                <a:latin typeface="+mn-lt"/>
                <a:ea typeface="Verdana" panose="020B0604030504040204" pitchFamily="34" charset="0"/>
                <a:cs typeface="Verdana" panose="020B0604030504040204" pitchFamily="34" charset="0"/>
              </a:defRPr>
            </a:lvl1pPr>
            <a:lvl2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280988" algn="l"/>
              </a:tabLst>
              <a:defRPr sz="1600" b="0" i="0" kern="1200" cap="none" baseline="0">
                <a:solidFill>
                  <a:schemeClr val="tx1"/>
                </a:solidFill>
                <a:latin typeface="+mn-lt"/>
                <a:ea typeface="Verdana" panose="020B0604030504040204" pitchFamily="34" charset="0"/>
                <a:cs typeface="Verdana" panose="020B0604030504040204" pitchFamily="34" charset="0"/>
              </a:defRPr>
            </a:lvl2pPr>
            <a:lvl3pPr marL="457200" indent="-228600" algn="l" defTabSz="292608" rtl="0" eaLnBrk="1" latinLnBrk="0" hangingPunct="1">
              <a:lnSpc>
                <a:spcPct val="100000"/>
              </a:lnSpc>
              <a:spcBef>
                <a:spcPts val="0"/>
              </a:spcBef>
              <a:spcAft>
                <a:spcPts val="800"/>
              </a:spcAft>
              <a:buClr>
                <a:schemeClr val="tx1"/>
              </a:buClr>
              <a:buFont typeface="System Font Regular"/>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228600" marR="0" indent="-228600" algn="l" defTabSz="292608" rtl="0" eaLnBrk="1" fontAlgn="auto" latinLnBrk="0" hangingPunct="1">
              <a:lnSpc>
                <a:spcPct val="100000"/>
              </a:lnSpc>
              <a:spcBef>
                <a:spcPts val="0"/>
              </a:spcBef>
              <a:spcAft>
                <a:spcPts val="800"/>
              </a:spcAft>
              <a:buClr>
                <a:schemeClr val="tx1"/>
              </a:buClr>
              <a:buSzPct val="100000"/>
              <a:buFont typeface="Arial" panose="020B0604020202020204" pitchFamily="34" charset="0"/>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457200" indent="-228600" algn="l" defTabSz="292608" rtl="0" eaLnBrk="1" latinLnBrk="0" hangingPunct="1">
              <a:lnSpc>
                <a:spcPct val="100000"/>
              </a:lnSpc>
              <a:spcBef>
                <a:spcPts val="0"/>
              </a:spcBef>
              <a:spcAft>
                <a:spcPts val="800"/>
              </a:spcAft>
              <a:buClr>
                <a:schemeClr val="tx1"/>
              </a:buClr>
              <a:buSzPct val="100000"/>
              <a:buFont typeface="System Font Regular"/>
              <a:buChar char="–"/>
              <a:tabLst>
                <a:tab pos="292608" algn="l"/>
                <a:tab pos="585216" algn="l"/>
              </a:tabLst>
              <a:defRPr sz="16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80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80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a:lstStyle>
          <a:p>
            <a:pPr marL="0" lvl="1" indent="0">
              <a:spcAft>
                <a:spcPts val="400"/>
              </a:spcAft>
              <a:buNone/>
            </a:pPr>
            <a:r>
              <a:rPr lang="en-US" sz="2000" b="1" dirty="0">
                <a:solidFill>
                  <a:schemeClr val="accent1"/>
                </a:solidFill>
              </a:rPr>
              <a:t>	Early Detection Program 2022</a:t>
            </a:r>
          </a:p>
          <a:p>
            <a:pPr lvl="2">
              <a:spcAft>
                <a:spcPts val="400"/>
              </a:spcAft>
            </a:pPr>
            <a:r>
              <a:rPr lang="en-US" sz="2000" dirty="0"/>
              <a:t>50-74 years old for men and 45-74 years old for women</a:t>
            </a:r>
          </a:p>
          <a:p>
            <a:pPr lvl="2">
              <a:spcAft>
                <a:spcPts val="400"/>
              </a:spcAft>
            </a:pPr>
            <a:r>
              <a:rPr lang="en-US" sz="2000" dirty="0"/>
              <a:t>Never or light past smokers</a:t>
            </a:r>
          </a:p>
          <a:p>
            <a:pPr lvl="2">
              <a:spcAft>
                <a:spcPts val="400"/>
              </a:spcAft>
            </a:pPr>
            <a:r>
              <a:rPr lang="en-US" sz="2000" dirty="0"/>
              <a:t>Family history of lung cancer</a:t>
            </a:r>
          </a:p>
          <a:p>
            <a:pPr lvl="2">
              <a:spcAft>
                <a:spcPts val="400"/>
              </a:spcAft>
            </a:pPr>
            <a:endParaRPr lang="en-US" sz="2000" dirty="0"/>
          </a:p>
          <a:p>
            <a:pPr lvl="2">
              <a:spcAft>
                <a:spcPts val="400"/>
              </a:spcAft>
            </a:pPr>
            <a:r>
              <a:rPr lang="en-US" sz="2000" dirty="0"/>
              <a:t>LDCT every 2 years</a:t>
            </a:r>
          </a:p>
        </p:txBody>
      </p:sp>
    </p:spTree>
    <p:extLst>
      <p:ext uri="{BB962C8B-B14F-4D97-AF65-F5344CB8AC3E}">
        <p14:creationId xmlns:p14="http://schemas.microsoft.com/office/powerpoint/2010/main" val="332721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647E34C-0942-CF49-9160-E05ED3DBAF9D}"/>
              </a:ext>
            </a:extLst>
          </p:cNvPr>
          <p:cNvSpPr>
            <a:spLocks noGrp="1"/>
          </p:cNvSpPr>
          <p:nvPr>
            <p:ph type="ftr" sz="quarter" idx="11"/>
          </p:nvPr>
        </p:nvSpPr>
        <p:spPr>
          <a:xfrm>
            <a:off x="4038600" y="6343650"/>
            <a:ext cx="3844926" cy="203200"/>
          </a:xfrm>
        </p:spPr>
        <p:txBody>
          <a:bodyPr/>
          <a:lstStyle/>
          <a:p>
            <a:r>
              <a:rPr lang="en-US"/>
              <a:t>Confidential</a:t>
            </a:r>
          </a:p>
        </p:txBody>
      </p:sp>
      <p:sp>
        <p:nvSpPr>
          <p:cNvPr id="4" name="Slide Number Placeholder 3">
            <a:extLst>
              <a:ext uri="{FF2B5EF4-FFF2-40B4-BE49-F238E27FC236}">
                <a16:creationId xmlns:a16="http://schemas.microsoft.com/office/drawing/2014/main" id="{C615EC4B-D9DE-BA46-A43D-6F15DDDAD71A}"/>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14</a:t>
            </a:fld>
            <a:endParaRPr lang="en-US"/>
          </a:p>
        </p:txBody>
      </p:sp>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p:txBody>
          <a:bodyPr/>
          <a:lstStyle/>
          <a:p>
            <a:r>
              <a:rPr lang="en-US" dirty="0"/>
              <a:t>NY Female Asian Nonsmoker Screening Study (FANSS)</a:t>
            </a:r>
          </a:p>
        </p:txBody>
      </p:sp>
      <p:sp>
        <p:nvSpPr>
          <p:cNvPr id="5" name="Text Placeholder 4">
            <a:extLst>
              <a:ext uri="{FF2B5EF4-FFF2-40B4-BE49-F238E27FC236}">
                <a16:creationId xmlns:a16="http://schemas.microsoft.com/office/drawing/2014/main" id="{427C8620-8648-8F4A-92D0-4D64F79128A9}"/>
              </a:ext>
            </a:extLst>
          </p:cNvPr>
          <p:cNvSpPr>
            <a:spLocks noGrp="1"/>
          </p:cNvSpPr>
          <p:nvPr>
            <p:ph type="body" sz="quarter" idx="13"/>
          </p:nvPr>
        </p:nvSpPr>
        <p:spPr>
          <a:xfrm>
            <a:off x="461964" y="1687513"/>
            <a:ext cx="6853236" cy="4370387"/>
          </a:xfrm>
        </p:spPr>
        <p:txBody>
          <a:bodyPr/>
          <a:lstStyle/>
          <a:p>
            <a:pPr lvl="1">
              <a:spcAft>
                <a:spcPts val="0"/>
              </a:spcAft>
            </a:pPr>
            <a:r>
              <a:rPr lang="en-US" sz="2000" dirty="0"/>
              <a:t>201 participants and still enrolling</a:t>
            </a:r>
          </a:p>
          <a:p>
            <a:pPr lvl="2">
              <a:spcAft>
                <a:spcPts val="0"/>
              </a:spcAft>
            </a:pPr>
            <a:r>
              <a:rPr lang="en-US" sz="2000" dirty="0"/>
              <a:t>Women</a:t>
            </a:r>
          </a:p>
          <a:p>
            <a:pPr lvl="2">
              <a:spcAft>
                <a:spcPts val="0"/>
              </a:spcAft>
            </a:pPr>
            <a:r>
              <a:rPr lang="en-US" sz="2000" dirty="0"/>
              <a:t>40-74 years old</a:t>
            </a:r>
          </a:p>
          <a:p>
            <a:pPr lvl="2">
              <a:spcAft>
                <a:spcPts val="0"/>
              </a:spcAft>
            </a:pPr>
            <a:r>
              <a:rPr lang="en-US" sz="2000" dirty="0"/>
              <a:t>Never smokers</a:t>
            </a:r>
          </a:p>
          <a:p>
            <a:pPr lvl="2">
              <a:spcAft>
                <a:spcPts val="0"/>
              </a:spcAft>
            </a:pPr>
            <a:r>
              <a:rPr lang="en-US" sz="2000" dirty="0"/>
              <a:t>Identify as from Asian descent</a:t>
            </a:r>
          </a:p>
          <a:p>
            <a:pPr lvl="2">
              <a:spcAft>
                <a:spcPts val="0"/>
              </a:spcAft>
            </a:pPr>
            <a:endParaRPr lang="en-US" sz="2000" dirty="0"/>
          </a:p>
          <a:p>
            <a:pPr lvl="1">
              <a:spcAft>
                <a:spcPts val="0"/>
              </a:spcAft>
            </a:pPr>
            <a:r>
              <a:rPr lang="en-US" sz="2000" dirty="0"/>
              <a:t>Low dose computed tomography (LDCT) annually for 3 years</a:t>
            </a:r>
          </a:p>
          <a:p>
            <a:pPr lvl="1">
              <a:spcAft>
                <a:spcPts val="0"/>
              </a:spcAft>
            </a:pPr>
            <a:endParaRPr lang="en-US" sz="2000" dirty="0"/>
          </a:p>
          <a:p>
            <a:pPr lvl="1">
              <a:spcAft>
                <a:spcPts val="0"/>
              </a:spcAft>
            </a:pPr>
            <a:r>
              <a:rPr lang="en-US" sz="2000" dirty="0"/>
              <a:t>Detection rate for lung cancer was </a:t>
            </a:r>
            <a:r>
              <a:rPr lang="en-US" sz="2000" b="1" dirty="0">
                <a:solidFill>
                  <a:schemeClr val="accent1"/>
                </a:solidFill>
              </a:rPr>
              <a:t>1.5%</a:t>
            </a:r>
          </a:p>
          <a:p>
            <a:pPr lvl="2">
              <a:spcAft>
                <a:spcPts val="0"/>
              </a:spcAft>
            </a:pPr>
            <a:r>
              <a:rPr lang="en-US" sz="2000" dirty="0"/>
              <a:t>All had EGFR mutations</a:t>
            </a:r>
          </a:p>
          <a:p>
            <a:pPr lvl="2">
              <a:spcAft>
                <a:spcPts val="0"/>
              </a:spcAft>
            </a:pPr>
            <a:r>
              <a:rPr lang="en-US" sz="2000" dirty="0"/>
              <a:t>Detection rate for groundglass nodules was </a:t>
            </a:r>
            <a:r>
              <a:rPr lang="en-US" sz="2000" b="1" dirty="0">
                <a:solidFill>
                  <a:schemeClr val="accent1"/>
                </a:solidFill>
              </a:rPr>
              <a:t>14%</a:t>
            </a:r>
          </a:p>
          <a:p>
            <a:pPr lvl="1"/>
            <a:endParaRPr lang="en-US" sz="2000" dirty="0"/>
          </a:p>
        </p:txBody>
      </p:sp>
      <p:pic>
        <p:nvPicPr>
          <p:cNvPr id="10" name="Picture 9" descr="A statue of liberty with a torch on top of it&#10;&#10;Description automatically generated">
            <a:extLst>
              <a:ext uri="{FF2B5EF4-FFF2-40B4-BE49-F238E27FC236}">
                <a16:creationId xmlns:a16="http://schemas.microsoft.com/office/drawing/2014/main" id="{85DEC7BA-8388-CD43-3DDD-BA3DF995C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5359" y="412749"/>
            <a:ext cx="2391516" cy="1500489"/>
          </a:xfrm>
          <a:prstGeom prst="rect">
            <a:avLst/>
          </a:prstGeom>
        </p:spPr>
      </p:pic>
    </p:spTree>
    <p:extLst>
      <p:ext uri="{BB962C8B-B14F-4D97-AF65-F5344CB8AC3E}">
        <p14:creationId xmlns:p14="http://schemas.microsoft.com/office/powerpoint/2010/main" val="50539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C98A64-1D7A-4B48-89A8-264EE1AB99C8}"/>
              </a:ext>
            </a:extLst>
          </p:cNvPr>
          <p:cNvSpPr>
            <a:spLocks noGrp="1"/>
          </p:cNvSpPr>
          <p:nvPr>
            <p:ph type="ftr" sz="quarter" idx="11"/>
          </p:nvPr>
        </p:nvSpPr>
        <p:spPr>
          <a:xfrm>
            <a:off x="4038600" y="6343650"/>
            <a:ext cx="3844926" cy="203200"/>
          </a:xfrm>
        </p:spPr>
        <p:txBody>
          <a:bodyPr/>
          <a:lstStyle/>
          <a:p>
            <a:r>
              <a:rPr lang="en-US"/>
              <a:t>Confidential</a:t>
            </a:r>
          </a:p>
        </p:txBody>
      </p:sp>
      <p:sp>
        <p:nvSpPr>
          <p:cNvPr id="5" name="Slide Number Placeholder 4">
            <a:extLst>
              <a:ext uri="{FF2B5EF4-FFF2-40B4-BE49-F238E27FC236}">
                <a16:creationId xmlns:a16="http://schemas.microsoft.com/office/drawing/2014/main" id="{B0A1C601-563B-0C49-BB6B-E8345E01393B}"/>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15</a:t>
            </a:fld>
            <a:endParaRPr lang="en-US"/>
          </a:p>
        </p:txBody>
      </p:sp>
      <p:sp>
        <p:nvSpPr>
          <p:cNvPr id="2" name="Title 1">
            <a:extLst>
              <a:ext uri="{FF2B5EF4-FFF2-40B4-BE49-F238E27FC236}">
                <a16:creationId xmlns:a16="http://schemas.microsoft.com/office/drawing/2014/main" id="{3562EB90-011D-A342-89E4-AA0FD962733D}"/>
              </a:ext>
            </a:extLst>
          </p:cNvPr>
          <p:cNvSpPr>
            <a:spLocks noGrp="1"/>
          </p:cNvSpPr>
          <p:nvPr>
            <p:ph type="title"/>
          </p:nvPr>
        </p:nvSpPr>
        <p:spPr>
          <a:xfrm>
            <a:off x="461963" y="653568"/>
            <a:ext cx="5486399" cy="3759406"/>
          </a:xfrm>
        </p:spPr>
        <p:txBody>
          <a:bodyPr/>
          <a:lstStyle/>
          <a:p>
            <a:r>
              <a:rPr lang="en-US" dirty="0"/>
              <a:t>Thanks</a:t>
            </a:r>
          </a:p>
        </p:txBody>
      </p:sp>
    </p:spTree>
    <p:extLst>
      <p:ext uri="{BB962C8B-B14F-4D97-AF65-F5344CB8AC3E}">
        <p14:creationId xmlns:p14="http://schemas.microsoft.com/office/powerpoint/2010/main" val="77622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p:txBody>
          <a:bodyPr/>
          <a:lstStyle/>
          <a:p>
            <a:r>
              <a:rPr lang="en-US" dirty="0"/>
              <a:t>Lung cancer causes more deaths than any other cancer</a:t>
            </a:r>
            <a:br>
              <a:rPr lang="en-US" dirty="0"/>
            </a:br>
            <a:endParaRPr lang="en-US" dirty="0"/>
          </a:p>
        </p:txBody>
      </p:sp>
      <p:sp>
        <p:nvSpPr>
          <p:cNvPr id="7" name="TextBox 6">
            <a:extLst>
              <a:ext uri="{FF2B5EF4-FFF2-40B4-BE49-F238E27FC236}">
                <a16:creationId xmlns:a16="http://schemas.microsoft.com/office/drawing/2014/main" id="{AE3E28F4-5506-B5D3-EFA6-7A1D0F00C8F0}"/>
              </a:ext>
            </a:extLst>
          </p:cNvPr>
          <p:cNvSpPr txBox="1"/>
          <p:nvPr/>
        </p:nvSpPr>
        <p:spPr>
          <a:xfrm>
            <a:off x="9700612" y="6550223"/>
            <a:ext cx="2491388" cy="307777"/>
          </a:xfrm>
          <a:prstGeom prst="rect">
            <a:avLst/>
          </a:prstGeom>
          <a:noFill/>
        </p:spPr>
        <p:txBody>
          <a:bodyPr wrap="none" rtlCol="0">
            <a:spAutoFit/>
          </a:bodyPr>
          <a:lstStyle/>
          <a:p>
            <a:pPr algn="r"/>
            <a:r>
              <a:rPr lang="en-US" sz="1400" dirty="0">
                <a:solidFill>
                  <a:schemeClr val="accent2"/>
                </a:solidFill>
              </a:rPr>
              <a:t>CA Cancer J Clin 2024;74:12-49.</a:t>
            </a:r>
          </a:p>
        </p:txBody>
      </p:sp>
      <p:pic>
        <p:nvPicPr>
          <p:cNvPr id="92" name="Graphic 91">
            <a:extLst>
              <a:ext uri="{FF2B5EF4-FFF2-40B4-BE49-F238E27FC236}">
                <a16:creationId xmlns:a16="http://schemas.microsoft.com/office/drawing/2014/main" id="{D48BA2BA-AF26-AFC1-86CF-43C7743F8C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703" y="2541479"/>
            <a:ext cx="1750977" cy="1750977"/>
          </a:xfrm>
          <a:prstGeom prst="rect">
            <a:avLst/>
          </a:prstGeom>
        </p:spPr>
      </p:pic>
      <p:pic>
        <p:nvPicPr>
          <p:cNvPr id="107" name="Graphic 106">
            <a:extLst>
              <a:ext uri="{FF2B5EF4-FFF2-40B4-BE49-F238E27FC236}">
                <a16:creationId xmlns:a16="http://schemas.microsoft.com/office/drawing/2014/main" id="{B6851335-2AEA-951A-0584-A18433B133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7607" y="2556183"/>
            <a:ext cx="1750977" cy="1750977"/>
          </a:xfrm>
          <a:prstGeom prst="rect">
            <a:avLst/>
          </a:prstGeom>
        </p:spPr>
      </p:pic>
      <p:pic>
        <p:nvPicPr>
          <p:cNvPr id="117" name="Graphic 116">
            <a:extLst>
              <a:ext uri="{FF2B5EF4-FFF2-40B4-BE49-F238E27FC236}">
                <a16:creationId xmlns:a16="http://schemas.microsoft.com/office/drawing/2014/main" id="{0B40307A-F812-8DAC-4B69-9F9146E5F0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0511" y="2553511"/>
            <a:ext cx="1750977" cy="1750977"/>
          </a:xfrm>
          <a:prstGeom prst="rect">
            <a:avLst/>
          </a:prstGeom>
        </p:spPr>
      </p:pic>
      <p:pic>
        <p:nvPicPr>
          <p:cNvPr id="127" name="Graphic 126">
            <a:extLst>
              <a:ext uri="{FF2B5EF4-FFF2-40B4-BE49-F238E27FC236}">
                <a16:creationId xmlns:a16="http://schemas.microsoft.com/office/drawing/2014/main" id="{9AF08F4D-37D6-860F-1DC9-F8CEBAEA34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3415" y="2553511"/>
            <a:ext cx="1750977" cy="1750977"/>
          </a:xfrm>
          <a:prstGeom prst="rect">
            <a:avLst/>
          </a:prstGeom>
        </p:spPr>
      </p:pic>
      <p:pic>
        <p:nvPicPr>
          <p:cNvPr id="137" name="Graphic 136">
            <a:extLst>
              <a:ext uri="{FF2B5EF4-FFF2-40B4-BE49-F238E27FC236}">
                <a16:creationId xmlns:a16="http://schemas.microsoft.com/office/drawing/2014/main" id="{D9A88568-2EBA-DFEB-6BF7-6304323117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6319" y="2553511"/>
            <a:ext cx="1750977" cy="1750977"/>
          </a:xfrm>
          <a:prstGeom prst="rect">
            <a:avLst/>
          </a:prstGeom>
        </p:spPr>
      </p:pic>
    </p:spTree>
    <p:extLst>
      <p:ext uri="{BB962C8B-B14F-4D97-AF65-F5344CB8AC3E}">
        <p14:creationId xmlns:p14="http://schemas.microsoft.com/office/powerpoint/2010/main" val="2147166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15EC4B-D9DE-BA46-A43D-6F15DDDAD71A}"/>
              </a:ext>
            </a:extLst>
          </p:cNvPr>
          <p:cNvSpPr>
            <a:spLocks noGrp="1"/>
          </p:cNvSpPr>
          <p:nvPr>
            <p:ph type="sldNum" sz="quarter" idx="12"/>
          </p:nvPr>
        </p:nvSpPr>
        <p:spPr>
          <a:xfrm>
            <a:off x="11347742" y="6346858"/>
            <a:ext cx="382295" cy="193232"/>
          </a:xfrm>
        </p:spPr>
        <p:txBody>
          <a:bodyPr/>
          <a:lstStyle/>
          <a:p>
            <a:fld id="{63DCA5C9-2E11-4C67-86EB-AE1DE127DC64}" type="slidenum">
              <a:rPr lang="en-US" smtClean="0"/>
              <a:pPr/>
              <a:t>3</a:t>
            </a:fld>
            <a:endParaRPr lang="en-US"/>
          </a:p>
        </p:txBody>
      </p:sp>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a:xfrm>
            <a:off x="461963" y="412749"/>
            <a:ext cx="11536447" cy="1014414"/>
          </a:xfrm>
        </p:spPr>
        <p:txBody>
          <a:bodyPr/>
          <a:lstStyle/>
          <a:p>
            <a:r>
              <a:rPr lang="en-US" dirty="0"/>
              <a:t>Lung cancer is usually diagnosed when it is advanced</a:t>
            </a:r>
          </a:p>
        </p:txBody>
      </p:sp>
      <p:sp>
        <p:nvSpPr>
          <p:cNvPr id="12" name="TextBox 11">
            <a:extLst>
              <a:ext uri="{FF2B5EF4-FFF2-40B4-BE49-F238E27FC236}">
                <a16:creationId xmlns:a16="http://schemas.microsoft.com/office/drawing/2014/main" id="{BE472973-4589-B15B-01D4-4915CD8D3BB2}"/>
              </a:ext>
            </a:extLst>
          </p:cNvPr>
          <p:cNvSpPr txBox="1"/>
          <p:nvPr/>
        </p:nvSpPr>
        <p:spPr>
          <a:xfrm>
            <a:off x="9695740" y="6170758"/>
            <a:ext cx="2496260" cy="738664"/>
          </a:xfrm>
          <a:prstGeom prst="rect">
            <a:avLst/>
          </a:prstGeom>
          <a:noFill/>
        </p:spPr>
        <p:txBody>
          <a:bodyPr wrap="none" rtlCol="0">
            <a:spAutoFit/>
          </a:bodyPr>
          <a:lstStyle/>
          <a:p>
            <a:pPr algn="r"/>
            <a:r>
              <a:rPr lang="en-US" sz="1400" dirty="0">
                <a:solidFill>
                  <a:schemeClr val="accent2"/>
                </a:solidFill>
              </a:rPr>
              <a:t>Cancer 208;124(13):2785-2800.</a:t>
            </a:r>
          </a:p>
          <a:p>
            <a:pPr algn="r"/>
            <a:r>
              <a:rPr lang="en-US" sz="1400" dirty="0">
                <a:solidFill>
                  <a:schemeClr val="accent2"/>
                </a:solidFill>
              </a:rPr>
              <a:t>CHEST 2017;151(1):193-203.</a:t>
            </a:r>
          </a:p>
          <a:p>
            <a:pPr algn="r"/>
            <a:r>
              <a:rPr lang="en-US" sz="1400" dirty="0">
                <a:solidFill>
                  <a:schemeClr val="accent2"/>
                </a:solidFill>
              </a:rPr>
              <a:t>Created with </a:t>
            </a:r>
            <a:r>
              <a:rPr lang="en-US" sz="1400" dirty="0" err="1">
                <a:solidFill>
                  <a:schemeClr val="accent2"/>
                </a:solidFill>
              </a:rPr>
              <a:t>BioRender</a:t>
            </a:r>
            <a:endParaRPr lang="en-US" sz="1400" dirty="0">
              <a:solidFill>
                <a:schemeClr val="accent2"/>
              </a:solidFill>
            </a:endParaRPr>
          </a:p>
        </p:txBody>
      </p:sp>
      <p:pic>
        <p:nvPicPr>
          <p:cNvPr id="33" name="Picture 32" descr="A cartoon of human lungs&#10;&#10;Description automatically generated">
            <a:extLst>
              <a:ext uri="{FF2B5EF4-FFF2-40B4-BE49-F238E27FC236}">
                <a16:creationId xmlns:a16="http://schemas.microsoft.com/office/drawing/2014/main" id="{5B5540FF-14D2-9A86-10FB-C6779C4D5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899" y="2221429"/>
            <a:ext cx="2135458" cy="1987163"/>
          </a:xfrm>
          <a:prstGeom prst="rect">
            <a:avLst/>
          </a:prstGeom>
        </p:spPr>
      </p:pic>
      <p:sp>
        <p:nvSpPr>
          <p:cNvPr id="6" name="TextBox 5">
            <a:extLst>
              <a:ext uri="{FF2B5EF4-FFF2-40B4-BE49-F238E27FC236}">
                <a16:creationId xmlns:a16="http://schemas.microsoft.com/office/drawing/2014/main" id="{59D36D97-DC0C-778D-8878-E16F7EBB9375}"/>
              </a:ext>
            </a:extLst>
          </p:cNvPr>
          <p:cNvSpPr txBox="1"/>
          <p:nvPr/>
        </p:nvSpPr>
        <p:spPr>
          <a:xfrm>
            <a:off x="3755923" y="6579142"/>
            <a:ext cx="0" cy="0"/>
          </a:xfrm>
          <a:prstGeom prst="rect">
            <a:avLst/>
          </a:prstGeom>
          <a:noFill/>
        </p:spPr>
        <p:txBody>
          <a:bodyPr wrap="none" lIns="0" tIns="0" rIns="0" bIns="0" rtlCol="0">
            <a:normAutofit fontScale="25000" lnSpcReduction="20000"/>
          </a:bodyPr>
          <a:lstStyle/>
          <a:p>
            <a:pPr marL="0" indent="0" algn="l">
              <a:lnSpc>
                <a:spcPct val="100000"/>
              </a:lnSpc>
              <a:spcAft>
                <a:spcPts val="0"/>
              </a:spcAft>
              <a:buFontTx/>
              <a:buNone/>
              <a:tabLst/>
            </a:pPr>
            <a:endParaRPr lang="en-US" sz="1600" b="0" i="0" dirty="0">
              <a:solidFill>
                <a:schemeClr val="tx1"/>
              </a:solidFill>
              <a:latin typeface="+mn-lt"/>
              <a:ea typeface="Verdana" panose="020B0604030504040204" pitchFamily="34" charset="0"/>
              <a:cs typeface="Verdana" panose="020B0604030504040204" pitchFamily="34" charset="0"/>
            </a:endParaRPr>
          </a:p>
        </p:txBody>
      </p:sp>
      <p:pic>
        <p:nvPicPr>
          <p:cNvPr id="11" name="Picture 10" descr="A diagram of human lungs&#10;&#10;Description automatically generated">
            <a:extLst>
              <a:ext uri="{FF2B5EF4-FFF2-40B4-BE49-F238E27FC236}">
                <a16:creationId xmlns:a16="http://schemas.microsoft.com/office/drawing/2014/main" id="{24F78C9D-2862-76F6-66BF-352510974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8025" y="2165930"/>
            <a:ext cx="2740864" cy="2159201"/>
          </a:xfrm>
          <a:prstGeom prst="rect">
            <a:avLst/>
          </a:prstGeom>
        </p:spPr>
      </p:pic>
      <p:pic>
        <p:nvPicPr>
          <p:cNvPr id="14" name="Picture 13" descr="A diagram of a lung&#10;&#10;Description automatically generated">
            <a:extLst>
              <a:ext uri="{FF2B5EF4-FFF2-40B4-BE49-F238E27FC236}">
                <a16:creationId xmlns:a16="http://schemas.microsoft.com/office/drawing/2014/main" id="{107BE744-0128-2B13-0474-632F20BAD8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485" y="2202652"/>
            <a:ext cx="2130019" cy="2005940"/>
          </a:xfrm>
          <a:prstGeom prst="rect">
            <a:avLst/>
          </a:prstGeom>
        </p:spPr>
      </p:pic>
      <p:pic>
        <p:nvPicPr>
          <p:cNvPr id="16" name="Picture 15" descr="A diagram of a lungs&#10;&#10;Description automatically generated">
            <a:extLst>
              <a:ext uri="{FF2B5EF4-FFF2-40B4-BE49-F238E27FC236}">
                <a16:creationId xmlns:a16="http://schemas.microsoft.com/office/drawing/2014/main" id="{F3E32E26-2F58-AD9B-DDF2-D45A473257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221429"/>
            <a:ext cx="2244897" cy="2048201"/>
          </a:xfrm>
          <a:prstGeom prst="rect">
            <a:avLst/>
          </a:prstGeom>
        </p:spPr>
      </p:pic>
      <p:sp>
        <p:nvSpPr>
          <p:cNvPr id="7" name="TextBox 6">
            <a:extLst>
              <a:ext uri="{FF2B5EF4-FFF2-40B4-BE49-F238E27FC236}">
                <a16:creationId xmlns:a16="http://schemas.microsoft.com/office/drawing/2014/main" id="{97CC21BE-65F3-7470-43A2-5B604E0F583E}"/>
              </a:ext>
            </a:extLst>
          </p:cNvPr>
          <p:cNvSpPr txBox="1"/>
          <p:nvPr/>
        </p:nvSpPr>
        <p:spPr>
          <a:xfrm>
            <a:off x="2017546" y="4319191"/>
            <a:ext cx="176168" cy="293614"/>
          </a:xfrm>
          <a:prstGeom prst="rect">
            <a:avLst/>
          </a:prstGeom>
          <a:noFill/>
        </p:spPr>
        <p:txBody>
          <a:bodyPr wrap="none" lIns="0" tIns="0" rIns="0" bIns="0" rtlCol="0">
            <a:noAutofit/>
          </a:bodyPr>
          <a:lstStyle/>
          <a:p>
            <a:pPr marL="0" indent="0" algn="l">
              <a:lnSpc>
                <a:spcPct val="100000"/>
              </a:lnSpc>
              <a:spcAft>
                <a:spcPts val="0"/>
              </a:spcAft>
              <a:buFontTx/>
              <a:buNone/>
              <a:tabLst/>
            </a:pPr>
            <a:r>
              <a:rPr lang="en-US" sz="2200" b="0" i="0" dirty="0">
                <a:solidFill>
                  <a:schemeClr val="tx1"/>
                </a:solidFill>
                <a:latin typeface="+mn-lt"/>
                <a:ea typeface="Verdana" panose="020B0604030504040204" pitchFamily="34" charset="0"/>
                <a:cs typeface="Verdana" panose="020B0604030504040204" pitchFamily="34" charset="0"/>
              </a:rPr>
              <a:t>I</a:t>
            </a:r>
          </a:p>
        </p:txBody>
      </p:sp>
      <p:sp>
        <p:nvSpPr>
          <p:cNvPr id="8" name="TextBox 7">
            <a:extLst>
              <a:ext uri="{FF2B5EF4-FFF2-40B4-BE49-F238E27FC236}">
                <a16:creationId xmlns:a16="http://schemas.microsoft.com/office/drawing/2014/main" id="{28E2B680-13E5-4F15-8316-DC15D47FE06E}"/>
              </a:ext>
            </a:extLst>
          </p:cNvPr>
          <p:cNvSpPr txBox="1"/>
          <p:nvPr/>
        </p:nvSpPr>
        <p:spPr>
          <a:xfrm>
            <a:off x="4642392" y="4319191"/>
            <a:ext cx="176168" cy="293614"/>
          </a:xfrm>
          <a:prstGeom prst="rect">
            <a:avLst/>
          </a:prstGeom>
          <a:noFill/>
        </p:spPr>
        <p:txBody>
          <a:bodyPr wrap="none" lIns="0" tIns="0" rIns="0" bIns="0" rtlCol="0">
            <a:noAutofit/>
          </a:bodyPr>
          <a:lstStyle/>
          <a:p>
            <a:pPr marL="0" indent="0" algn="l">
              <a:lnSpc>
                <a:spcPct val="100000"/>
              </a:lnSpc>
              <a:spcAft>
                <a:spcPts val="0"/>
              </a:spcAft>
              <a:buFontTx/>
              <a:buNone/>
              <a:tabLst/>
            </a:pPr>
            <a:r>
              <a:rPr lang="en-US" sz="2200" b="0" i="0" dirty="0">
                <a:solidFill>
                  <a:schemeClr val="tx1"/>
                </a:solidFill>
                <a:latin typeface="+mn-lt"/>
                <a:ea typeface="Verdana" panose="020B0604030504040204" pitchFamily="34" charset="0"/>
                <a:cs typeface="Verdana" panose="020B0604030504040204" pitchFamily="34" charset="0"/>
              </a:rPr>
              <a:t>II</a:t>
            </a:r>
          </a:p>
        </p:txBody>
      </p:sp>
      <p:sp>
        <p:nvSpPr>
          <p:cNvPr id="9" name="TextBox 8">
            <a:extLst>
              <a:ext uri="{FF2B5EF4-FFF2-40B4-BE49-F238E27FC236}">
                <a16:creationId xmlns:a16="http://schemas.microsoft.com/office/drawing/2014/main" id="{CF63B739-CA95-A526-4BCE-9727435DBFB0}"/>
              </a:ext>
            </a:extLst>
          </p:cNvPr>
          <p:cNvSpPr txBox="1"/>
          <p:nvPr/>
        </p:nvSpPr>
        <p:spPr>
          <a:xfrm>
            <a:off x="7169340" y="4319191"/>
            <a:ext cx="176168" cy="293614"/>
          </a:xfrm>
          <a:prstGeom prst="rect">
            <a:avLst/>
          </a:prstGeom>
          <a:noFill/>
        </p:spPr>
        <p:txBody>
          <a:bodyPr wrap="none" lIns="0" tIns="0" rIns="0" bIns="0" rtlCol="0">
            <a:noAutofit/>
          </a:bodyPr>
          <a:lstStyle/>
          <a:p>
            <a:pPr marL="0" indent="0" algn="l">
              <a:lnSpc>
                <a:spcPct val="100000"/>
              </a:lnSpc>
              <a:spcAft>
                <a:spcPts val="0"/>
              </a:spcAft>
              <a:buFontTx/>
              <a:buNone/>
              <a:tabLst/>
            </a:pPr>
            <a:r>
              <a:rPr lang="en-US" sz="2200" b="0" i="0" dirty="0">
                <a:solidFill>
                  <a:schemeClr val="tx1"/>
                </a:solidFill>
                <a:latin typeface="+mn-lt"/>
                <a:ea typeface="Verdana" panose="020B0604030504040204" pitchFamily="34" charset="0"/>
                <a:cs typeface="Verdana" panose="020B0604030504040204" pitchFamily="34" charset="0"/>
              </a:rPr>
              <a:t>III</a:t>
            </a:r>
          </a:p>
        </p:txBody>
      </p:sp>
      <p:sp>
        <p:nvSpPr>
          <p:cNvPr id="10" name="TextBox 9">
            <a:extLst>
              <a:ext uri="{FF2B5EF4-FFF2-40B4-BE49-F238E27FC236}">
                <a16:creationId xmlns:a16="http://schemas.microsoft.com/office/drawing/2014/main" id="{588F2635-6C7C-BA80-1E7E-A9E9ECB5E232}"/>
              </a:ext>
            </a:extLst>
          </p:cNvPr>
          <p:cNvSpPr txBox="1"/>
          <p:nvPr/>
        </p:nvSpPr>
        <p:spPr>
          <a:xfrm>
            <a:off x="9868259" y="4319191"/>
            <a:ext cx="176168" cy="293614"/>
          </a:xfrm>
          <a:prstGeom prst="rect">
            <a:avLst/>
          </a:prstGeom>
          <a:noFill/>
        </p:spPr>
        <p:txBody>
          <a:bodyPr wrap="none" lIns="0" tIns="0" rIns="0" bIns="0" rtlCol="0">
            <a:noAutofit/>
          </a:bodyPr>
          <a:lstStyle/>
          <a:p>
            <a:pPr marL="0" indent="0" algn="l">
              <a:lnSpc>
                <a:spcPct val="100000"/>
              </a:lnSpc>
              <a:spcAft>
                <a:spcPts val="0"/>
              </a:spcAft>
              <a:buFontTx/>
              <a:buNone/>
              <a:tabLst/>
            </a:pPr>
            <a:r>
              <a:rPr lang="en-US" sz="2200" b="0" i="0" dirty="0">
                <a:solidFill>
                  <a:schemeClr val="tx1"/>
                </a:solidFill>
                <a:latin typeface="+mn-lt"/>
                <a:ea typeface="Verdana" panose="020B0604030504040204" pitchFamily="34" charset="0"/>
                <a:cs typeface="Verdana" panose="020B0604030504040204" pitchFamily="34" charset="0"/>
              </a:rPr>
              <a:t>IV</a:t>
            </a:r>
          </a:p>
        </p:txBody>
      </p:sp>
    </p:spTree>
    <p:extLst>
      <p:ext uri="{BB962C8B-B14F-4D97-AF65-F5344CB8AC3E}">
        <p14:creationId xmlns:p14="http://schemas.microsoft.com/office/powerpoint/2010/main" val="3492645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a:xfrm>
            <a:off x="461963" y="412749"/>
            <a:ext cx="12653146" cy="1014414"/>
          </a:xfrm>
        </p:spPr>
        <p:txBody>
          <a:bodyPr/>
          <a:lstStyle/>
          <a:p>
            <a:r>
              <a:rPr lang="en-US" dirty="0"/>
              <a:t>Lung cancer screening saves lives</a:t>
            </a:r>
          </a:p>
        </p:txBody>
      </p:sp>
      <p:sp>
        <p:nvSpPr>
          <p:cNvPr id="5" name="Text Placeholder 4">
            <a:extLst>
              <a:ext uri="{FF2B5EF4-FFF2-40B4-BE49-F238E27FC236}">
                <a16:creationId xmlns:a16="http://schemas.microsoft.com/office/drawing/2014/main" id="{05FC5E7D-B71B-2B95-DDF1-E6F0D2C25919}"/>
              </a:ext>
            </a:extLst>
          </p:cNvPr>
          <p:cNvSpPr>
            <a:spLocks noGrp="1"/>
          </p:cNvSpPr>
          <p:nvPr>
            <p:ph type="body" sz="quarter" idx="13"/>
          </p:nvPr>
        </p:nvSpPr>
        <p:spPr>
          <a:xfrm>
            <a:off x="461962" y="1687513"/>
            <a:ext cx="5829655" cy="4647267"/>
          </a:xfrm>
        </p:spPr>
        <p:txBody>
          <a:bodyPr/>
          <a:lstStyle/>
          <a:p>
            <a:pPr lvl="1">
              <a:spcAft>
                <a:spcPts val="400"/>
              </a:spcAft>
            </a:pPr>
            <a:r>
              <a:rPr lang="en-US" sz="2000" dirty="0"/>
              <a:t>Annual low dose computed tomography (LDCT)</a:t>
            </a:r>
          </a:p>
          <a:p>
            <a:pPr lvl="1">
              <a:spcAft>
                <a:spcPts val="400"/>
              </a:spcAft>
            </a:pPr>
            <a:endParaRPr lang="en-US" sz="2000" dirty="0"/>
          </a:p>
          <a:p>
            <a:pPr lvl="1">
              <a:spcAft>
                <a:spcPts val="400"/>
              </a:spcAft>
            </a:pPr>
            <a:r>
              <a:rPr lang="en-US" sz="2000" dirty="0"/>
              <a:t>Recommended for heavy smokers</a:t>
            </a:r>
          </a:p>
          <a:p>
            <a:pPr lvl="2">
              <a:spcAft>
                <a:spcPts val="400"/>
              </a:spcAft>
            </a:pPr>
            <a:r>
              <a:rPr lang="en-US" sz="2000" dirty="0"/>
              <a:t>50-80 years old</a:t>
            </a:r>
          </a:p>
          <a:p>
            <a:pPr lvl="2">
              <a:spcAft>
                <a:spcPts val="400"/>
              </a:spcAft>
            </a:pPr>
            <a:r>
              <a:rPr lang="en-US" sz="2000" dirty="0"/>
              <a:t>At least 20 pack-years smoking history</a:t>
            </a:r>
          </a:p>
          <a:p>
            <a:pPr lvl="2">
              <a:spcAft>
                <a:spcPts val="400"/>
              </a:spcAft>
            </a:pPr>
            <a:r>
              <a:rPr lang="en-US" sz="2000" dirty="0"/>
              <a:t>Current smokers or quit within 15 years</a:t>
            </a:r>
            <a:endParaRPr lang="en-US" sz="2000" b="1" dirty="0">
              <a:solidFill>
                <a:schemeClr val="accent1"/>
              </a:solidFill>
            </a:endParaRPr>
          </a:p>
          <a:p>
            <a:pPr lvl="1">
              <a:spcAft>
                <a:spcPts val="400"/>
              </a:spcAft>
            </a:pPr>
            <a:endParaRPr lang="en-US" sz="2000" dirty="0"/>
          </a:p>
          <a:p>
            <a:pPr lvl="1">
              <a:spcAft>
                <a:spcPts val="400"/>
              </a:spcAft>
            </a:pPr>
            <a:r>
              <a:rPr lang="en-US" sz="2000" dirty="0"/>
              <a:t>Smoking cessation, if applicable</a:t>
            </a:r>
          </a:p>
          <a:p>
            <a:pPr lvl="1">
              <a:spcAft>
                <a:spcPts val="400"/>
              </a:spcAft>
            </a:pPr>
            <a:endParaRPr lang="en-US" sz="2000" dirty="0"/>
          </a:p>
          <a:p>
            <a:pPr lvl="2">
              <a:spcAft>
                <a:spcPts val="400"/>
              </a:spcAft>
            </a:pPr>
            <a:endParaRPr lang="en-US" sz="2000" dirty="0"/>
          </a:p>
        </p:txBody>
      </p:sp>
      <p:sp>
        <p:nvSpPr>
          <p:cNvPr id="7" name="TextBox 6">
            <a:extLst>
              <a:ext uri="{FF2B5EF4-FFF2-40B4-BE49-F238E27FC236}">
                <a16:creationId xmlns:a16="http://schemas.microsoft.com/office/drawing/2014/main" id="{A2D4055E-7022-BD15-146E-EF2695FD399D}"/>
              </a:ext>
            </a:extLst>
          </p:cNvPr>
          <p:cNvSpPr txBox="1"/>
          <p:nvPr/>
        </p:nvSpPr>
        <p:spPr>
          <a:xfrm>
            <a:off x="9642841" y="6334780"/>
            <a:ext cx="2549159" cy="523220"/>
          </a:xfrm>
          <a:prstGeom prst="rect">
            <a:avLst/>
          </a:prstGeom>
          <a:noFill/>
        </p:spPr>
        <p:txBody>
          <a:bodyPr wrap="none" rtlCol="0">
            <a:spAutoFit/>
          </a:bodyPr>
          <a:lstStyle/>
          <a:p>
            <a:pPr algn="r"/>
            <a:r>
              <a:rPr lang="en-US" sz="1400" dirty="0">
                <a:solidFill>
                  <a:schemeClr val="accent2"/>
                </a:solidFill>
              </a:rPr>
              <a:t>N Engl J Med 2011;365:395-409.</a:t>
            </a:r>
          </a:p>
          <a:p>
            <a:pPr algn="r"/>
            <a:r>
              <a:rPr lang="en-US" sz="1400" dirty="0">
                <a:solidFill>
                  <a:schemeClr val="accent2"/>
                </a:solidFill>
              </a:rPr>
              <a:t>N Engl J Med 2020;382:503-13.</a:t>
            </a:r>
          </a:p>
        </p:txBody>
      </p:sp>
      <p:pic>
        <p:nvPicPr>
          <p:cNvPr id="2" name="Picture 1" descr="A machine in a room&#10;&#10;Description automatically generated">
            <a:extLst>
              <a:ext uri="{FF2B5EF4-FFF2-40B4-BE49-F238E27FC236}">
                <a16:creationId xmlns:a16="http://schemas.microsoft.com/office/drawing/2014/main" id="{FE505994-64C9-9D86-FE9F-153DC6830956}"/>
              </a:ext>
            </a:extLst>
          </p:cNvPr>
          <p:cNvPicPr>
            <a:picLocks noChangeAspect="1"/>
          </p:cNvPicPr>
          <p:nvPr/>
        </p:nvPicPr>
        <p:blipFill>
          <a:blip r:embed="rId3"/>
          <a:stretch>
            <a:fillRect/>
          </a:stretch>
        </p:blipFill>
        <p:spPr>
          <a:xfrm>
            <a:off x="6820873" y="1658997"/>
            <a:ext cx="4720008" cy="3540006"/>
          </a:xfrm>
          <a:prstGeom prst="rect">
            <a:avLst/>
          </a:prstGeom>
        </p:spPr>
      </p:pic>
    </p:spTree>
    <p:extLst>
      <p:ext uri="{BB962C8B-B14F-4D97-AF65-F5344CB8AC3E}">
        <p14:creationId xmlns:p14="http://schemas.microsoft.com/office/powerpoint/2010/main" val="400534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0C17-9C5D-7F03-7381-2DA48906FAE0}"/>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B5CF5EA7-7F74-1F2F-B9C6-EC09D4D55090}"/>
              </a:ext>
            </a:extLst>
          </p:cNvPr>
          <p:cNvSpPr>
            <a:spLocks noGrp="1"/>
          </p:cNvSpPr>
          <p:nvPr>
            <p:ph type="title"/>
          </p:nvPr>
        </p:nvSpPr>
        <p:spPr/>
        <p:txBody>
          <a:bodyPr/>
          <a:lstStyle/>
          <a:p>
            <a:r>
              <a:rPr lang="en-US" dirty="0"/>
              <a:t>What is a pack-year?</a:t>
            </a:r>
            <a:br>
              <a:rPr lang="en-US" dirty="0"/>
            </a:br>
            <a:endParaRPr lang="en-US" dirty="0"/>
          </a:p>
        </p:txBody>
      </p:sp>
      <p:sp>
        <p:nvSpPr>
          <p:cNvPr id="2" name="Text Placeholder 4">
            <a:extLst>
              <a:ext uri="{FF2B5EF4-FFF2-40B4-BE49-F238E27FC236}">
                <a16:creationId xmlns:a16="http://schemas.microsoft.com/office/drawing/2014/main" id="{88CA6754-51F3-9E99-CE60-2E4AF3DA6E02}"/>
              </a:ext>
            </a:extLst>
          </p:cNvPr>
          <p:cNvSpPr>
            <a:spLocks noGrp="1"/>
          </p:cNvSpPr>
          <p:nvPr>
            <p:ph type="body" sz="quarter" idx="13"/>
          </p:nvPr>
        </p:nvSpPr>
        <p:spPr>
          <a:xfrm>
            <a:off x="461962" y="1687513"/>
            <a:ext cx="9576560" cy="4370387"/>
          </a:xfrm>
        </p:spPr>
        <p:txBody>
          <a:bodyPr/>
          <a:lstStyle/>
          <a:p>
            <a:pPr lvl="1">
              <a:spcAft>
                <a:spcPts val="400"/>
              </a:spcAft>
            </a:pPr>
            <a:r>
              <a:rPr lang="en-US" sz="2000" b="1" dirty="0"/>
              <a:t>Pack-year</a:t>
            </a:r>
            <a:r>
              <a:rPr lang="en-US" sz="2000" dirty="0"/>
              <a:t> = number of packs smoked per day x number of years smoked</a:t>
            </a:r>
          </a:p>
          <a:p>
            <a:pPr lvl="1">
              <a:spcAft>
                <a:spcPts val="400"/>
              </a:spcAft>
            </a:pPr>
            <a:endParaRPr lang="en-US" sz="2000" dirty="0"/>
          </a:p>
          <a:p>
            <a:pPr lvl="1">
              <a:spcAft>
                <a:spcPts val="400"/>
              </a:spcAft>
            </a:pPr>
            <a:r>
              <a:rPr lang="en-US" sz="2000" dirty="0"/>
              <a:t>Many different ways to reach 20 pack-years</a:t>
            </a:r>
          </a:p>
          <a:p>
            <a:pPr lvl="1">
              <a:spcAft>
                <a:spcPts val="400"/>
              </a:spcAft>
            </a:pPr>
            <a:endParaRPr lang="en-US" sz="2000" b="1" dirty="0">
              <a:solidFill>
                <a:schemeClr val="accent1"/>
              </a:solidFill>
            </a:endParaRPr>
          </a:p>
          <a:p>
            <a:pPr lvl="1">
              <a:spcAft>
                <a:spcPts val="400"/>
              </a:spcAft>
            </a:pPr>
            <a:r>
              <a:rPr lang="en-US" sz="2000" dirty="0"/>
              <a:t>For example,</a:t>
            </a:r>
          </a:p>
          <a:p>
            <a:pPr lvl="2">
              <a:spcAft>
                <a:spcPts val="400"/>
              </a:spcAft>
            </a:pPr>
            <a:r>
              <a:rPr lang="en-US" sz="2000" dirty="0"/>
              <a:t>Someone who smoked 1 pack per day for 20 years has 1 x 20 = 20 pack-years</a:t>
            </a:r>
          </a:p>
          <a:p>
            <a:pPr lvl="2">
              <a:spcAft>
                <a:spcPts val="400"/>
              </a:spcAft>
            </a:pPr>
            <a:r>
              <a:rPr lang="en-US" sz="2000" dirty="0"/>
              <a:t>Someone who smoked 2 packs per day for 10 years has 2 x 10 = 20 pack-years</a:t>
            </a:r>
          </a:p>
          <a:p>
            <a:pPr lvl="2">
              <a:spcAft>
                <a:spcPts val="400"/>
              </a:spcAft>
            </a:pPr>
            <a:endParaRPr lang="en-US" sz="2000" dirty="0"/>
          </a:p>
        </p:txBody>
      </p:sp>
    </p:spTree>
    <p:extLst>
      <p:ext uri="{BB962C8B-B14F-4D97-AF65-F5344CB8AC3E}">
        <p14:creationId xmlns:p14="http://schemas.microsoft.com/office/powerpoint/2010/main" val="1115540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BF118CD-9F09-864B-9E84-A9150A3DB88A}"/>
              </a:ext>
            </a:extLst>
          </p:cNvPr>
          <p:cNvSpPr>
            <a:spLocks noGrp="1"/>
          </p:cNvSpPr>
          <p:nvPr>
            <p:ph type="title"/>
          </p:nvPr>
        </p:nvSpPr>
        <p:spPr>
          <a:xfrm>
            <a:off x="461963" y="412749"/>
            <a:ext cx="12653146" cy="1014414"/>
          </a:xfrm>
        </p:spPr>
        <p:txBody>
          <a:bodyPr/>
          <a:lstStyle/>
          <a:p>
            <a:r>
              <a:rPr lang="en-US" dirty="0"/>
              <a:t>National Lung Screening Trial</a:t>
            </a:r>
          </a:p>
        </p:txBody>
      </p:sp>
      <p:sp>
        <p:nvSpPr>
          <p:cNvPr id="5" name="Text Placeholder 4">
            <a:extLst>
              <a:ext uri="{FF2B5EF4-FFF2-40B4-BE49-F238E27FC236}">
                <a16:creationId xmlns:a16="http://schemas.microsoft.com/office/drawing/2014/main" id="{05FC5E7D-B71B-2B95-DDF1-E6F0D2C25919}"/>
              </a:ext>
            </a:extLst>
          </p:cNvPr>
          <p:cNvSpPr>
            <a:spLocks noGrp="1"/>
          </p:cNvSpPr>
          <p:nvPr>
            <p:ph type="body" sz="quarter" idx="13"/>
          </p:nvPr>
        </p:nvSpPr>
        <p:spPr>
          <a:xfrm>
            <a:off x="461962" y="1687513"/>
            <a:ext cx="5829655" cy="4370387"/>
          </a:xfrm>
        </p:spPr>
        <p:txBody>
          <a:bodyPr/>
          <a:lstStyle/>
          <a:p>
            <a:pPr lvl="1">
              <a:spcAft>
                <a:spcPts val="400"/>
              </a:spcAft>
            </a:pPr>
            <a:r>
              <a:rPr lang="en-US" sz="2000" dirty="0"/>
              <a:t>53,454 participants</a:t>
            </a:r>
          </a:p>
          <a:p>
            <a:pPr lvl="2">
              <a:spcAft>
                <a:spcPts val="400"/>
              </a:spcAft>
            </a:pPr>
            <a:r>
              <a:rPr lang="en-US" sz="2000" dirty="0"/>
              <a:t>55-74 years old</a:t>
            </a:r>
          </a:p>
          <a:p>
            <a:pPr lvl="2">
              <a:spcAft>
                <a:spcPts val="400"/>
              </a:spcAft>
            </a:pPr>
            <a:r>
              <a:rPr lang="en-US" sz="2000" dirty="0"/>
              <a:t>At least 30 pack-years smoking history</a:t>
            </a:r>
          </a:p>
          <a:p>
            <a:pPr lvl="2">
              <a:spcAft>
                <a:spcPts val="400"/>
              </a:spcAft>
            </a:pPr>
            <a:r>
              <a:rPr lang="en-US" sz="2000" dirty="0"/>
              <a:t>Current smokers or quit within 15 years</a:t>
            </a:r>
          </a:p>
          <a:p>
            <a:pPr lvl="1">
              <a:spcAft>
                <a:spcPts val="400"/>
              </a:spcAft>
            </a:pPr>
            <a:endParaRPr lang="en-US" sz="2000" dirty="0"/>
          </a:p>
          <a:p>
            <a:pPr lvl="1">
              <a:spcAft>
                <a:spcPts val="400"/>
              </a:spcAft>
            </a:pPr>
            <a:r>
              <a:rPr lang="en-US" sz="2000" dirty="0"/>
              <a:t>Three annual screenings, either</a:t>
            </a:r>
          </a:p>
          <a:p>
            <a:pPr lvl="2">
              <a:spcAft>
                <a:spcPts val="400"/>
              </a:spcAft>
            </a:pPr>
            <a:r>
              <a:rPr lang="en-US" sz="2000" dirty="0"/>
              <a:t>Low dose computed tomography (LDCT) OR</a:t>
            </a:r>
          </a:p>
          <a:p>
            <a:pPr lvl="2">
              <a:spcAft>
                <a:spcPts val="400"/>
              </a:spcAft>
            </a:pPr>
            <a:r>
              <a:rPr lang="en-US" sz="2000" dirty="0"/>
              <a:t>Chest x-ray (CXR)</a:t>
            </a:r>
          </a:p>
          <a:p>
            <a:pPr lvl="1">
              <a:spcAft>
                <a:spcPts val="400"/>
              </a:spcAft>
            </a:pPr>
            <a:endParaRPr lang="en-US" sz="2000" dirty="0"/>
          </a:p>
          <a:p>
            <a:pPr lvl="1">
              <a:spcAft>
                <a:spcPts val="400"/>
              </a:spcAft>
            </a:pPr>
            <a:r>
              <a:rPr lang="en-US" sz="2000" dirty="0"/>
              <a:t>Lung cancer detection rate was </a:t>
            </a:r>
            <a:r>
              <a:rPr lang="en-US" sz="2000" b="1" dirty="0">
                <a:solidFill>
                  <a:schemeClr val="accent1"/>
                </a:solidFill>
              </a:rPr>
              <a:t>1.1%</a:t>
            </a:r>
            <a:r>
              <a:rPr lang="en-US" sz="2000" dirty="0"/>
              <a:t> after first scan</a:t>
            </a:r>
          </a:p>
          <a:p>
            <a:pPr lvl="2">
              <a:spcAft>
                <a:spcPts val="400"/>
              </a:spcAft>
            </a:pPr>
            <a:r>
              <a:rPr lang="en-US" sz="2000" dirty="0"/>
              <a:t>50% of lung cancer cases were stage 1</a:t>
            </a:r>
          </a:p>
          <a:p>
            <a:pPr marL="0" lvl="1" indent="0">
              <a:spcAft>
                <a:spcPts val="400"/>
              </a:spcAft>
              <a:buNone/>
            </a:pPr>
            <a:endParaRPr lang="en-US" sz="2000" dirty="0"/>
          </a:p>
          <a:p>
            <a:pPr lvl="2">
              <a:spcAft>
                <a:spcPts val="400"/>
              </a:spcAft>
            </a:pPr>
            <a:endParaRPr lang="en-US" sz="2000" dirty="0"/>
          </a:p>
        </p:txBody>
      </p:sp>
      <p:sp>
        <p:nvSpPr>
          <p:cNvPr id="7" name="TextBox 6">
            <a:extLst>
              <a:ext uri="{FF2B5EF4-FFF2-40B4-BE49-F238E27FC236}">
                <a16:creationId xmlns:a16="http://schemas.microsoft.com/office/drawing/2014/main" id="{A2D4055E-7022-BD15-146E-EF2695FD399D}"/>
              </a:ext>
            </a:extLst>
          </p:cNvPr>
          <p:cNvSpPr txBox="1"/>
          <p:nvPr/>
        </p:nvSpPr>
        <p:spPr>
          <a:xfrm>
            <a:off x="9642905" y="6550223"/>
            <a:ext cx="2549095" cy="307777"/>
          </a:xfrm>
          <a:prstGeom prst="rect">
            <a:avLst/>
          </a:prstGeom>
          <a:noFill/>
        </p:spPr>
        <p:txBody>
          <a:bodyPr wrap="none" rtlCol="0">
            <a:spAutoFit/>
          </a:bodyPr>
          <a:lstStyle/>
          <a:p>
            <a:pPr algn="r"/>
            <a:r>
              <a:rPr lang="en-US" sz="1400" dirty="0">
                <a:solidFill>
                  <a:schemeClr val="accent2"/>
                </a:solidFill>
              </a:rPr>
              <a:t>N Engl J Med 2011;365:395-409.</a:t>
            </a:r>
          </a:p>
        </p:txBody>
      </p:sp>
      <p:sp>
        <p:nvSpPr>
          <p:cNvPr id="3" name="Text Placeholder 4">
            <a:extLst>
              <a:ext uri="{FF2B5EF4-FFF2-40B4-BE49-F238E27FC236}">
                <a16:creationId xmlns:a16="http://schemas.microsoft.com/office/drawing/2014/main" id="{DEC12278-6B1F-5D79-1CA2-D21EA8B9B62B}"/>
              </a:ext>
            </a:extLst>
          </p:cNvPr>
          <p:cNvSpPr txBox="1">
            <a:spLocks/>
          </p:cNvSpPr>
          <p:nvPr/>
        </p:nvSpPr>
        <p:spPr>
          <a:xfrm>
            <a:off x="7754517" y="2509487"/>
            <a:ext cx="3162935" cy="272643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2200" b="1" i="0" kern="1200">
                <a:solidFill>
                  <a:schemeClr val="accent3"/>
                </a:solidFill>
                <a:latin typeface="+mn-lt"/>
                <a:ea typeface="Verdana" panose="020B0604030504040204" pitchFamily="34" charset="0"/>
                <a:cs typeface="Verdana" panose="020B0604030504040204" pitchFamily="34" charset="0"/>
              </a:defRPr>
            </a:lvl1pPr>
            <a:lvl2pPr marL="228600" indent="-228600" algn="l" defTabSz="914400" rtl="0" eaLnBrk="1" latinLnBrk="0" hangingPunct="1">
              <a:lnSpc>
                <a:spcPct val="100000"/>
              </a:lnSpc>
              <a:spcBef>
                <a:spcPts val="0"/>
              </a:spcBef>
              <a:spcAft>
                <a:spcPts val="800"/>
              </a:spcAft>
              <a:buClr>
                <a:schemeClr val="accent1"/>
              </a:buClr>
              <a:buFont typeface="Arial" panose="020B0604020202020204" pitchFamily="34" charset="0"/>
              <a:buChar char="•"/>
              <a:tabLst>
                <a:tab pos="280988" algn="l"/>
              </a:tabLst>
              <a:defRPr sz="1600" b="0" i="0" kern="1200" cap="none" baseline="0">
                <a:solidFill>
                  <a:schemeClr val="tx1"/>
                </a:solidFill>
                <a:latin typeface="+mn-lt"/>
                <a:ea typeface="Verdana" panose="020B0604030504040204" pitchFamily="34" charset="0"/>
                <a:cs typeface="Verdana" panose="020B0604030504040204" pitchFamily="34" charset="0"/>
              </a:defRPr>
            </a:lvl2pPr>
            <a:lvl3pPr marL="457200" indent="-228600" algn="l" defTabSz="292608" rtl="0" eaLnBrk="1" latinLnBrk="0" hangingPunct="1">
              <a:lnSpc>
                <a:spcPct val="100000"/>
              </a:lnSpc>
              <a:spcBef>
                <a:spcPts val="0"/>
              </a:spcBef>
              <a:spcAft>
                <a:spcPts val="800"/>
              </a:spcAft>
              <a:buClr>
                <a:schemeClr val="tx1"/>
              </a:buClr>
              <a:buFont typeface="System Font Regular"/>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228600" marR="0" indent="-228600" algn="l" defTabSz="292608" rtl="0" eaLnBrk="1" fontAlgn="auto" latinLnBrk="0" hangingPunct="1">
              <a:lnSpc>
                <a:spcPct val="100000"/>
              </a:lnSpc>
              <a:spcBef>
                <a:spcPts val="0"/>
              </a:spcBef>
              <a:spcAft>
                <a:spcPts val="800"/>
              </a:spcAft>
              <a:buClr>
                <a:schemeClr val="tx1"/>
              </a:buClr>
              <a:buSzPct val="100000"/>
              <a:buFont typeface="Arial" panose="020B0604020202020204" pitchFamily="34" charset="0"/>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457200" indent="-228600" algn="l" defTabSz="292608" rtl="0" eaLnBrk="1" latinLnBrk="0" hangingPunct="1">
              <a:lnSpc>
                <a:spcPct val="100000"/>
              </a:lnSpc>
              <a:spcBef>
                <a:spcPts val="0"/>
              </a:spcBef>
              <a:spcAft>
                <a:spcPts val="800"/>
              </a:spcAft>
              <a:buClr>
                <a:schemeClr val="tx1"/>
              </a:buClr>
              <a:buSzPct val="100000"/>
              <a:buFont typeface="System Font Regular"/>
              <a:buChar char="–"/>
              <a:tabLst>
                <a:tab pos="292608" algn="l"/>
                <a:tab pos="585216" algn="l"/>
              </a:tabLst>
              <a:defRPr sz="16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80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80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80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a:lstStyle>
          <a:p>
            <a:pPr lvl="1">
              <a:spcAft>
                <a:spcPts val="400"/>
              </a:spcAft>
            </a:pPr>
            <a:r>
              <a:rPr lang="en-US" sz="2000" b="1" dirty="0">
                <a:solidFill>
                  <a:schemeClr val="accent1"/>
                </a:solidFill>
              </a:rPr>
              <a:t>Annual LDCT decreased lung cancer mortality by 20%</a:t>
            </a:r>
          </a:p>
          <a:p>
            <a:pPr lvl="1">
              <a:spcAft>
                <a:spcPts val="400"/>
              </a:spcAft>
            </a:pPr>
            <a:endParaRPr lang="en-US" sz="2000" b="1" dirty="0">
              <a:solidFill>
                <a:schemeClr val="accent1"/>
              </a:solidFill>
            </a:endParaRPr>
          </a:p>
          <a:p>
            <a:pPr lvl="1">
              <a:spcAft>
                <a:spcPts val="400"/>
              </a:spcAft>
            </a:pPr>
            <a:r>
              <a:rPr lang="en-US" sz="2000" b="1" dirty="0">
                <a:solidFill>
                  <a:schemeClr val="accent1"/>
                </a:solidFill>
              </a:rPr>
              <a:t>For every 320 scans, one lung cancer death prevented</a:t>
            </a:r>
            <a:endParaRPr lang="en-US" sz="2000" dirty="0"/>
          </a:p>
          <a:p>
            <a:pPr lvl="2">
              <a:spcAft>
                <a:spcPts val="400"/>
              </a:spcAft>
            </a:pPr>
            <a:endParaRPr lang="en-US" sz="2000" dirty="0"/>
          </a:p>
        </p:txBody>
      </p:sp>
    </p:spTree>
    <p:extLst>
      <p:ext uri="{BB962C8B-B14F-4D97-AF65-F5344CB8AC3E}">
        <p14:creationId xmlns:p14="http://schemas.microsoft.com/office/powerpoint/2010/main" val="166584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5F5D5-76CD-DCD1-53F1-D9F291070250}"/>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6359571C-B54B-6462-B479-2ED0358950F7}"/>
              </a:ext>
            </a:extLst>
          </p:cNvPr>
          <p:cNvSpPr>
            <a:spLocks noGrp="1"/>
          </p:cNvSpPr>
          <p:nvPr>
            <p:ph type="title"/>
          </p:nvPr>
        </p:nvSpPr>
        <p:spPr>
          <a:xfrm>
            <a:off x="461963" y="412749"/>
            <a:ext cx="12653146" cy="1014414"/>
          </a:xfrm>
        </p:spPr>
        <p:txBody>
          <a:bodyPr/>
          <a:lstStyle/>
          <a:p>
            <a:r>
              <a:rPr lang="en-US" dirty="0"/>
              <a:t>Lung-RADS</a:t>
            </a:r>
          </a:p>
        </p:txBody>
      </p:sp>
      <p:sp>
        <p:nvSpPr>
          <p:cNvPr id="7" name="TextBox 6">
            <a:extLst>
              <a:ext uri="{FF2B5EF4-FFF2-40B4-BE49-F238E27FC236}">
                <a16:creationId xmlns:a16="http://schemas.microsoft.com/office/drawing/2014/main" id="{BBC5DDF0-8437-5CC7-8397-3C11CA3013D7}"/>
              </a:ext>
            </a:extLst>
          </p:cNvPr>
          <p:cNvSpPr txBox="1"/>
          <p:nvPr/>
        </p:nvSpPr>
        <p:spPr>
          <a:xfrm>
            <a:off x="9642905" y="6550223"/>
            <a:ext cx="2549095" cy="307777"/>
          </a:xfrm>
          <a:prstGeom prst="rect">
            <a:avLst/>
          </a:prstGeom>
          <a:noFill/>
        </p:spPr>
        <p:txBody>
          <a:bodyPr wrap="none" rtlCol="0">
            <a:spAutoFit/>
          </a:bodyPr>
          <a:lstStyle/>
          <a:p>
            <a:pPr algn="r"/>
            <a:r>
              <a:rPr lang="en-US" sz="1400" dirty="0">
                <a:solidFill>
                  <a:schemeClr val="accent2"/>
                </a:solidFill>
              </a:rPr>
              <a:t>N Engl J Med 2011;365:395-409.</a:t>
            </a:r>
          </a:p>
        </p:txBody>
      </p:sp>
      <p:graphicFrame>
        <p:nvGraphicFramePr>
          <p:cNvPr id="6" name="Table 5">
            <a:extLst>
              <a:ext uri="{FF2B5EF4-FFF2-40B4-BE49-F238E27FC236}">
                <a16:creationId xmlns:a16="http://schemas.microsoft.com/office/drawing/2014/main" id="{3EA80027-108E-5B73-CE61-FE5C90C70549}"/>
              </a:ext>
            </a:extLst>
          </p:cNvPr>
          <p:cNvGraphicFramePr>
            <a:graphicFrameLocks noGrp="1"/>
          </p:cNvGraphicFramePr>
          <p:nvPr/>
        </p:nvGraphicFramePr>
        <p:xfrm>
          <a:off x="461962" y="1577340"/>
          <a:ext cx="11187492" cy="4145280"/>
        </p:xfrm>
        <a:graphic>
          <a:graphicData uri="http://schemas.openxmlformats.org/drawingml/2006/table">
            <a:tbl>
              <a:tblPr firstRow="1" bandRow="1">
                <a:tableStyleId>{69012ECD-51FC-41F1-AA8D-1B2483CD663E}</a:tableStyleId>
              </a:tblPr>
              <a:tblGrid>
                <a:gridCol w="1458278">
                  <a:extLst>
                    <a:ext uri="{9D8B030D-6E8A-4147-A177-3AD203B41FA5}">
                      <a16:colId xmlns:a16="http://schemas.microsoft.com/office/drawing/2014/main" val="1924554737"/>
                    </a:ext>
                  </a:extLst>
                </a:gridCol>
                <a:gridCol w="4956048">
                  <a:extLst>
                    <a:ext uri="{9D8B030D-6E8A-4147-A177-3AD203B41FA5}">
                      <a16:colId xmlns:a16="http://schemas.microsoft.com/office/drawing/2014/main" val="1618933049"/>
                    </a:ext>
                  </a:extLst>
                </a:gridCol>
                <a:gridCol w="1645920">
                  <a:extLst>
                    <a:ext uri="{9D8B030D-6E8A-4147-A177-3AD203B41FA5}">
                      <a16:colId xmlns:a16="http://schemas.microsoft.com/office/drawing/2014/main" val="1347382717"/>
                    </a:ext>
                  </a:extLst>
                </a:gridCol>
                <a:gridCol w="3127246">
                  <a:extLst>
                    <a:ext uri="{9D8B030D-6E8A-4147-A177-3AD203B41FA5}">
                      <a16:colId xmlns:a16="http://schemas.microsoft.com/office/drawing/2014/main" val="1702364978"/>
                    </a:ext>
                  </a:extLst>
                </a:gridCol>
              </a:tblGrid>
              <a:tr h="370840">
                <a:tc>
                  <a:txBody>
                    <a:bodyPr/>
                    <a:lstStyle/>
                    <a:p>
                      <a:r>
                        <a:rPr lang="en-US" dirty="0"/>
                        <a:t>Lung-RADS</a:t>
                      </a:r>
                    </a:p>
                  </a:txBody>
                  <a:tcPr/>
                </a:tc>
                <a:tc>
                  <a:txBody>
                    <a:bodyPr/>
                    <a:lstStyle/>
                    <a:p>
                      <a:r>
                        <a:rPr lang="en-US" dirty="0"/>
                        <a:t>Descriptor</a:t>
                      </a:r>
                    </a:p>
                  </a:txBody>
                  <a:tcPr/>
                </a:tc>
                <a:tc>
                  <a:txBody>
                    <a:bodyPr/>
                    <a:lstStyle/>
                    <a:p>
                      <a:r>
                        <a:rPr lang="en-US" dirty="0"/>
                        <a:t>Estimated </a:t>
                      </a:r>
                    </a:p>
                    <a:p>
                      <a:r>
                        <a:rPr lang="en-US" dirty="0"/>
                        <a:t>prevalence</a:t>
                      </a:r>
                    </a:p>
                  </a:txBody>
                  <a:tcPr/>
                </a:tc>
                <a:tc>
                  <a:txBody>
                    <a:bodyPr/>
                    <a:lstStyle/>
                    <a:p>
                      <a:r>
                        <a:rPr lang="en-US" dirty="0"/>
                        <a:t>Management</a:t>
                      </a:r>
                    </a:p>
                  </a:txBody>
                  <a:tcPr/>
                </a:tc>
                <a:extLst>
                  <a:ext uri="{0D108BD9-81ED-4DB2-BD59-A6C34878D82A}">
                    <a16:rowId xmlns:a16="http://schemas.microsoft.com/office/drawing/2014/main" val="4157196615"/>
                  </a:ext>
                </a:extLst>
              </a:tr>
              <a:tr h="370840">
                <a:tc>
                  <a:txBody>
                    <a:bodyPr/>
                    <a:lstStyle/>
                    <a:p>
                      <a:r>
                        <a:rPr lang="en-US" dirty="0"/>
                        <a:t>0</a:t>
                      </a:r>
                    </a:p>
                  </a:txBody>
                  <a:tcPr/>
                </a:tc>
                <a:tc>
                  <a:txBody>
                    <a:bodyPr/>
                    <a:lstStyle/>
                    <a:p>
                      <a:r>
                        <a:rPr lang="en-US" dirty="0"/>
                        <a:t>Incomplete</a:t>
                      </a:r>
                    </a:p>
                  </a:txBody>
                  <a:tcPr/>
                </a:tc>
                <a:tc>
                  <a:txBody>
                    <a:bodyPr/>
                    <a:lstStyle/>
                    <a:p>
                      <a:r>
                        <a:rPr lang="en-US" dirty="0"/>
                        <a:t>1%</a:t>
                      </a:r>
                    </a:p>
                  </a:txBody>
                  <a:tcPr/>
                </a:tc>
                <a:tc>
                  <a:txBody>
                    <a:bodyPr/>
                    <a:lstStyle/>
                    <a:p>
                      <a:r>
                        <a:rPr lang="en-US" dirty="0"/>
                        <a:t>Comparison to prior CT</a:t>
                      </a:r>
                    </a:p>
                  </a:txBody>
                  <a:tcPr/>
                </a:tc>
                <a:extLst>
                  <a:ext uri="{0D108BD9-81ED-4DB2-BD59-A6C34878D82A}">
                    <a16:rowId xmlns:a16="http://schemas.microsoft.com/office/drawing/2014/main" val="2711648087"/>
                  </a:ext>
                </a:extLst>
              </a:tr>
              <a:tr h="370840">
                <a:tc>
                  <a:txBody>
                    <a:bodyPr/>
                    <a:lstStyle/>
                    <a:p>
                      <a:r>
                        <a:rPr lang="en-US" dirty="0"/>
                        <a:t>1</a:t>
                      </a:r>
                    </a:p>
                  </a:txBody>
                  <a:tcPr/>
                </a:tc>
                <a:tc>
                  <a:txBody>
                    <a:bodyPr/>
                    <a:lstStyle/>
                    <a:p>
                      <a:r>
                        <a:rPr lang="en-US" dirty="0"/>
                        <a:t>Negative</a:t>
                      </a:r>
                    </a:p>
                  </a:txBody>
                  <a:tcPr/>
                </a:tc>
                <a:tc>
                  <a:txBody>
                    <a:bodyPr/>
                    <a:lstStyle/>
                    <a:p>
                      <a:r>
                        <a:rPr lang="en-US" dirty="0"/>
                        <a:t>39%</a:t>
                      </a:r>
                    </a:p>
                  </a:txBody>
                  <a:tcPr/>
                </a:tc>
                <a:tc>
                  <a:txBody>
                    <a:bodyPr/>
                    <a:lstStyle/>
                    <a:p>
                      <a:r>
                        <a:rPr lang="en-US" dirty="0"/>
                        <a:t>Annual LDCT</a:t>
                      </a:r>
                    </a:p>
                  </a:txBody>
                  <a:tcPr/>
                </a:tc>
                <a:extLst>
                  <a:ext uri="{0D108BD9-81ED-4DB2-BD59-A6C34878D82A}">
                    <a16:rowId xmlns:a16="http://schemas.microsoft.com/office/drawing/2014/main" val="2876121188"/>
                  </a:ext>
                </a:extLst>
              </a:tr>
              <a:tr h="370840">
                <a:tc>
                  <a:txBody>
                    <a:bodyPr/>
                    <a:lstStyle/>
                    <a:p>
                      <a:r>
                        <a:rPr lang="en-US" dirty="0"/>
                        <a:t>2</a:t>
                      </a:r>
                    </a:p>
                  </a:txBody>
                  <a:tcPr/>
                </a:tc>
                <a:tc>
                  <a:txBody>
                    <a:bodyPr/>
                    <a:lstStyle/>
                    <a:p>
                      <a:r>
                        <a:rPr lang="en-US" dirty="0"/>
                        <a:t>Benign</a:t>
                      </a:r>
                    </a:p>
                  </a:txBody>
                  <a:tcPr/>
                </a:tc>
                <a:tc>
                  <a:txBody>
                    <a:bodyPr/>
                    <a:lstStyle/>
                    <a:p>
                      <a:r>
                        <a:rPr lang="en-US" dirty="0"/>
                        <a:t>45%</a:t>
                      </a:r>
                    </a:p>
                  </a:txBody>
                  <a:tcPr/>
                </a:tc>
                <a:tc>
                  <a:txBody>
                    <a:bodyPr/>
                    <a:lstStyle/>
                    <a:p>
                      <a:r>
                        <a:rPr lang="en-US" dirty="0"/>
                        <a:t>Annual LDCT</a:t>
                      </a:r>
                    </a:p>
                  </a:txBody>
                  <a:tcPr/>
                </a:tc>
                <a:extLst>
                  <a:ext uri="{0D108BD9-81ED-4DB2-BD59-A6C34878D82A}">
                    <a16:rowId xmlns:a16="http://schemas.microsoft.com/office/drawing/2014/main" val="3287622874"/>
                  </a:ext>
                </a:extLst>
              </a:tr>
              <a:tr h="370840">
                <a:tc>
                  <a:txBody>
                    <a:bodyPr/>
                    <a:lstStyle/>
                    <a:p>
                      <a:r>
                        <a:rPr lang="en-US" dirty="0"/>
                        <a:t>3</a:t>
                      </a:r>
                    </a:p>
                  </a:txBody>
                  <a:tcPr/>
                </a:tc>
                <a:tc>
                  <a:txBody>
                    <a:bodyPr/>
                    <a:lstStyle/>
                    <a:p>
                      <a:r>
                        <a:rPr lang="en-US" dirty="0"/>
                        <a:t>Probably benign</a:t>
                      </a:r>
                    </a:p>
                  </a:txBody>
                  <a:tcPr/>
                </a:tc>
                <a:tc>
                  <a:txBody>
                    <a:bodyPr/>
                    <a:lstStyle/>
                    <a:p>
                      <a:r>
                        <a:rPr lang="en-US" dirty="0"/>
                        <a:t>9%</a:t>
                      </a:r>
                    </a:p>
                  </a:txBody>
                  <a:tcPr/>
                </a:tc>
                <a:tc>
                  <a:txBody>
                    <a:bodyPr/>
                    <a:lstStyle/>
                    <a:p>
                      <a:r>
                        <a:rPr lang="en-US" dirty="0"/>
                        <a:t>6-month LDCT</a:t>
                      </a:r>
                    </a:p>
                  </a:txBody>
                  <a:tcPr/>
                </a:tc>
                <a:extLst>
                  <a:ext uri="{0D108BD9-81ED-4DB2-BD59-A6C34878D82A}">
                    <a16:rowId xmlns:a16="http://schemas.microsoft.com/office/drawing/2014/main" val="79602010"/>
                  </a:ext>
                </a:extLst>
              </a:tr>
              <a:tr h="370840">
                <a:tc>
                  <a:txBody>
                    <a:bodyPr/>
                    <a:lstStyle/>
                    <a:p>
                      <a:r>
                        <a:rPr lang="en-US" dirty="0"/>
                        <a:t>4A</a:t>
                      </a:r>
                    </a:p>
                  </a:txBody>
                  <a:tcPr/>
                </a:tc>
                <a:tc>
                  <a:txBody>
                    <a:bodyPr/>
                    <a:lstStyle/>
                    <a:p>
                      <a:r>
                        <a:rPr lang="en-US" dirty="0"/>
                        <a:t>Suspicious</a:t>
                      </a:r>
                    </a:p>
                  </a:txBody>
                  <a:tcPr/>
                </a:tc>
                <a:tc>
                  <a:txBody>
                    <a:bodyPr/>
                    <a:lstStyle/>
                    <a:p>
                      <a:r>
                        <a:rPr lang="en-US" dirty="0"/>
                        <a:t>4%</a:t>
                      </a:r>
                    </a:p>
                  </a:txBody>
                  <a:tcPr/>
                </a:tc>
                <a:tc>
                  <a:txBody>
                    <a:bodyPr/>
                    <a:lstStyle/>
                    <a:p>
                      <a:r>
                        <a:rPr lang="en-US" dirty="0"/>
                        <a:t>3-month LDCT or PET/CT</a:t>
                      </a:r>
                    </a:p>
                  </a:txBody>
                  <a:tcPr/>
                </a:tc>
                <a:extLst>
                  <a:ext uri="{0D108BD9-81ED-4DB2-BD59-A6C34878D82A}">
                    <a16:rowId xmlns:a16="http://schemas.microsoft.com/office/drawing/2014/main" val="3624278970"/>
                  </a:ext>
                </a:extLst>
              </a:tr>
              <a:tr h="370840">
                <a:tc>
                  <a:txBody>
                    <a:bodyPr/>
                    <a:lstStyle/>
                    <a:p>
                      <a:r>
                        <a:rPr lang="en-US" dirty="0"/>
                        <a:t>4B</a:t>
                      </a:r>
                    </a:p>
                  </a:txBody>
                  <a:tcPr/>
                </a:tc>
                <a:tc>
                  <a:txBody>
                    <a:bodyPr/>
                    <a:lstStyle/>
                    <a:p>
                      <a:r>
                        <a:rPr lang="en-US" dirty="0"/>
                        <a:t>Very suspicious</a:t>
                      </a:r>
                    </a:p>
                  </a:txBody>
                  <a:tcPr/>
                </a:tc>
                <a:tc>
                  <a:txBody>
                    <a:bodyPr/>
                    <a:lstStyle/>
                    <a:p>
                      <a:r>
                        <a:rPr lang="en-US" dirty="0"/>
                        <a:t>2%</a:t>
                      </a:r>
                    </a:p>
                  </a:txBody>
                  <a:tcPr/>
                </a:tc>
                <a:tc>
                  <a:txBody>
                    <a:bodyPr/>
                    <a:lstStyle/>
                    <a:p>
                      <a:r>
                        <a:rPr lang="en-US" dirty="0"/>
                        <a:t>PET/CT or tissue sampling</a:t>
                      </a:r>
                    </a:p>
                  </a:txBody>
                  <a:tcPr/>
                </a:tc>
                <a:extLst>
                  <a:ext uri="{0D108BD9-81ED-4DB2-BD59-A6C34878D82A}">
                    <a16:rowId xmlns:a16="http://schemas.microsoft.com/office/drawing/2014/main" val="459681321"/>
                  </a:ext>
                </a:extLst>
              </a:tr>
              <a:tr h="370840">
                <a:tc>
                  <a:txBody>
                    <a:bodyPr/>
                    <a:lstStyle/>
                    <a:p>
                      <a:r>
                        <a:rPr lang="en-US" dirty="0"/>
                        <a:t>4X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imaging findings that increase the suspicion for lung cancer</a:t>
                      </a:r>
                    </a:p>
                  </a:txBody>
                  <a:tcPr/>
                </a:tc>
                <a:tc>
                  <a:txBody>
                    <a:bodyPr/>
                    <a:lstStyle/>
                    <a:p>
                      <a:r>
                        <a:rPr lang="en-US" dirty="0"/>
                        <a:t>&lt;1%</a:t>
                      </a:r>
                    </a:p>
                  </a:txBody>
                  <a:tcPr/>
                </a:tc>
                <a:tc>
                  <a:txBody>
                    <a:bodyPr/>
                    <a:lstStyle/>
                    <a:p>
                      <a:r>
                        <a:rPr lang="en-US" dirty="0"/>
                        <a:t>PET/CT or tissue sampling</a:t>
                      </a:r>
                    </a:p>
                  </a:txBody>
                  <a:tcPr/>
                </a:tc>
                <a:extLst>
                  <a:ext uri="{0D108BD9-81ED-4DB2-BD59-A6C34878D82A}">
                    <a16:rowId xmlns:a16="http://schemas.microsoft.com/office/drawing/2014/main" val="2050177329"/>
                  </a:ext>
                </a:extLst>
              </a:tr>
              <a:tr h="370840">
                <a:tc>
                  <a:txBody>
                    <a:bodyPr/>
                    <a:lstStyle/>
                    <a:p>
                      <a:r>
                        <a:rPr lang="en-US" dirty="0"/>
                        <a:t>S</a:t>
                      </a:r>
                    </a:p>
                  </a:txBody>
                  <a:tcPr/>
                </a:tc>
                <a:tc>
                  <a:txBody>
                    <a:bodyPr/>
                    <a:lstStyle/>
                    <a:p>
                      <a:r>
                        <a:rPr lang="en-US" dirty="0"/>
                        <a:t>Significant or potentially significant finding unrelated to lung cancer</a:t>
                      </a:r>
                    </a:p>
                  </a:txBody>
                  <a:tcPr/>
                </a:tc>
                <a:tc>
                  <a:txBody>
                    <a:bodyPr/>
                    <a:lstStyle/>
                    <a:p>
                      <a:r>
                        <a:rPr lang="en-US" dirty="0"/>
                        <a:t>10%</a:t>
                      </a:r>
                    </a:p>
                  </a:txBody>
                  <a:tcPr/>
                </a:tc>
                <a:tc>
                  <a:txBody>
                    <a:bodyPr/>
                    <a:lstStyle/>
                    <a:p>
                      <a:r>
                        <a:rPr lang="en-US" dirty="0"/>
                        <a:t>As appropriate</a:t>
                      </a:r>
                    </a:p>
                  </a:txBody>
                  <a:tcPr/>
                </a:tc>
                <a:extLst>
                  <a:ext uri="{0D108BD9-81ED-4DB2-BD59-A6C34878D82A}">
                    <a16:rowId xmlns:a16="http://schemas.microsoft.com/office/drawing/2014/main" val="2898989000"/>
                  </a:ext>
                </a:extLst>
              </a:tr>
            </a:tbl>
          </a:graphicData>
        </a:graphic>
      </p:graphicFrame>
    </p:spTree>
    <p:extLst>
      <p:ext uri="{BB962C8B-B14F-4D97-AF65-F5344CB8AC3E}">
        <p14:creationId xmlns:p14="http://schemas.microsoft.com/office/powerpoint/2010/main" val="49587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98952-37B1-F128-DD44-C77B88E2A7AE}"/>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955734CC-2AAE-8B08-1C93-26C7D8719511}"/>
              </a:ext>
            </a:extLst>
          </p:cNvPr>
          <p:cNvSpPr>
            <a:spLocks noGrp="1"/>
          </p:cNvSpPr>
          <p:nvPr>
            <p:ph type="title"/>
          </p:nvPr>
        </p:nvSpPr>
        <p:spPr>
          <a:xfrm>
            <a:off x="461963" y="412749"/>
            <a:ext cx="12653146" cy="1014414"/>
          </a:xfrm>
        </p:spPr>
        <p:txBody>
          <a:bodyPr/>
          <a:lstStyle/>
          <a:p>
            <a:r>
              <a:rPr lang="en-US" dirty="0"/>
              <a:t>Lung cancer screening implementation has been challenging</a:t>
            </a:r>
          </a:p>
        </p:txBody>
      </p:sp>
      <p:pic>
        <p:nvPicPr>
          <p:cNvPr id="3" name="Picture 2" descr="A map of the united states&#10;&#10;Description automatically generated">
            <a:extLst>
              <a:ext uri="{FF2B5EF4-FFF2-40B4-BE49-F238E27FC236}">
                <a16:creationId xmlns:a16="http://schemas.microsoft.com/office/drawing/2014/main" id="{660E125D-F39D-3304-B134-64BB1237B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8874" y="1339724"/>
            <a:ext cx="4134252" cy="4753552"/>
          </a:xfrm>
          <a:prstGeom prst="rect">
            <a:avLst/>
          </a:prstGeom>
        </p:spPr>
      </p:pic>
      <p:sp>
        <p:nvSpPr>
          <p:cNvPr id="9" name="TextBox 8">
            <a:extLst>
              <a:ext uri="{FF2B5EF4-FFF2-40B4-BE49-F238E27FC236}">
                <a16:creationId xmlns:a16="http://schemas.microsoft.com/office/drawing/2014/main" id="{8B6F1FF9-1093-3026-A7E1-51386B3F484E}"/>
              </a:ext>
            </a:extLst>
          </p:cNvPr>
          <p:cNvSpPr txBox="1"/>
          <p:nvPr/>
        </p:nvSpPr>
        <p:spPr>
          <a:xfrm>
            <a:off x="9059668" y="6550223"/>
            <a:ext cx="3132332" cy="307777"/>
          </a:xfrm>
          <a:prstGeom prst="rect">
            <a:avLst/>
          </a:prstGeom>
          <a:noFill/>
        </p:spPr>
        <p:txBody>
          <a:bodyPr wrap="none" rtlCol="0">
            <a:spAutoFit/>
          </a:bodyPr>
          <a:lstStyle/>
          <a:p>
            <a:pPr algn="r"/>
            <a:r>
              <a:rPr lang="en-US" sz="1400" dirty="0">
                <a:solidFill>
                  <a:schemeClr val="accent2"/>
                </a:solidFill>
              </a:rPr>
              <a:t>JAMA Intern Med. 2024;184(8):882-891.</a:t>
            </a:r>
          </a:p>
        </p:txBody>
      </p:sp>
    </p:spTree>
    <p:extLst>
      <p:ext uri="{BB962C8B-B14F-4D97-AF65-F5344CB8AC3E}">
        <p14:creationId xmlns:p14="http://schemas.microsoft.com/office/powerpoint/2010/main" val="42098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35194-35CE-8EDD-6334-2B4A3779167A}"/>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C5786AA4-FC17-8451-1E86-6416FDE9467D}"/>
              </a:ext>
            </a:extLst>
          </p:cNvPr>
          <p:cNvSpPr>
            <a:spLocks noGrp="1"/>
          </p:cNvSpPr>
          <p:nvPr>
            <p:ph type="title"/>
          </p:nvPr>
        </p:nvSpPr>
        <p:spPr>
          <a:xfrm>
            <a:off x="461963" y="412749"/>
            <a:ext cx="12653146" cy="1014414"/>
          </a:xfrm>
        </p:spPr>
        <p:txBody>
          <a:bodyPr/>
          <a:lstStyle/>
          <a:p>
            <a:r>
              <a:rPr lang="en-US" dirty="0"/>
              <a:t>Risks of lung cancer screening</a:t>
            </a:r>
          </a:p>
        </p:txBody>
      </p:sp>
      <p:sp>
        <p:nvSpPr>
          <p:cNvPr id="9" name="TextBox 8">
            <a:extLst>
              <a:ext uri="{FF2B5EF4-FFF2-40B4-BE49-F238E27FC236}">
                <a16:creationId xmlns:a16="http://schemas.microsoft.com/office/drawing/2014/main" id="{43981BA8-B179-23EF-06FF-504237242EE0}"/>
              </a:ext>
            </a:extLst>
          </p:cNvPr>
          <p:cNvSpPr txBox="1"/>
          <p:nvPr/>
        </p:nvSpPr>
        <p:spPr>
          <a:xfrm>
            <a:off x="9059668" y="6550223"/>
            <a:ext cx="3132332" cy="307777"/>
          </a:xfrm>
          <a:prstGeom prst="rect">
            <a:avLst/>
          </a:prstGeom>
          <a:noFill/>
        </p:spPr>
        <p:txBody>
          <a:bodyPr wrap="none" rtlCol="0">
            <a:spAutoFit/>
          </a:bodyPr>
          <a:lstStyle/>
          <a:p>
            <a:pPr algn="r"/>
            <a:r>
              <a:rPr lang="en-US" sz="1400" dirty="0">
                <a:solidFill>
                  <a:schemeClr val="accent2"/>
                </a:solidFill>
              </a:rPr>
              <a:t>JAMA Intern Med. 2024;184(8):882-891.</a:t>
            </a:r>
          </a:p>
        </p:txBody>
      </p:sp>
      <p:sp>
        <p:nvSpPr>
          <p:cNvPr id="2" name="Text Placeholder 4">
            <a:extLst>
              <a:ext uri="{FF2B5EF4-FFF2-40B4-BE49-F238E27FC236}">
                <a16:creationId xmlns:a16="http://schemas.microsoft.com/office/drawing/2014/main" id="{F7034209-4B01-078E-3696-2D982671E829}"/>
              </a:ext>
            </a:extLst>
          </p:cNvPr>
          <p:cNvSpPr>
            <a:spLocks noGrp="1"/>
          </p:cNvSpPr>
          <p:nvPr>
            <p:ph type="body" sz="quarter" idx="13"/>
          </p:nvPr>
        </p:nvSpPr>
        <p:spPr>
          <a:xfrm>
            <a:off x="461962" y="1687513"/>
            <a:ext cx="5829655" cy="4370387"/>
          </a:xfrm>
        </p:spPr>
        <p:txBody>
          <a:bodyPr/>
          <a:lstStyle/>
          <a:p>
            <a:pPr lvl="1">
              <a:spcAft>
                <a:spcPts val="400"/>
              </a:spcAft>
            </a:pPr>
            <a:r>
              <a:rPr lang="en-US" sz="2000" dirty="0"/>
              <a:t>Radiation exposure</a:t>
            </a:r>
          </a:p>
          <a:p>
            <a:pPr lvl="1">
              <a:spcAft>
                <a:spcPts val="400"/>
              </a:spcAft>
            </a:pPr>
            <a:r>
              <a:rPr lang="en-US" sz="2000" dirty="0"/>
              <a:t>False positives</a:t>
            </a:r>
          </a:p>
          <a:p>
            <a:pPr lvl="1">
              <a:spcAft>
                <a:spcPts val="400"/>
              </a:spcAft>
            </a:pPr>
            <a:r>
              <a:rPr lang="en-US" sz="2000" dirty="0"/>
              <a:t>Overdiagnosis</a:t>
            </a:r>
          </a:p>
          <a:p>
            <a:pPr lvl="1">
              <a:spcAft>
                <a:spcPts val="400"/>
              </a:spcAft>
            </a:pPr>
            <a:r>
              <a:rPr lang="en-US" sz="2000" dirty="0"/>
              <a:t>Incidental findings</a:t>
            </a:r>
          </a:p>
          <a:p>
            <a:pPr lvl="1">
              <a:spcAft>
                <a:spcPts val="400"/>
              </a:spcAft>
            </a:pPr>
            <a:r>
              <a:rPr lang="en-US" sz="2000" dirty="0"/>
              <a:t>Cost</a:t>
            </a:r>
          </a:p>
          <a:p>
            <a:pPr lvl="1">
              <a:spcAft>
                <a:spcPts val="400"/>
              </a:spcAft>
            </a:pPr>
            <a:r>
              <a:rPr lang="en-US" sz="2000" dirty="0"/>
              <a:t>Anxiety</a:t>
            </a:r>
          </a:p>
          <a:p>
            <a:pPr lvl="1">
              <a:spcAft>
                <a:spcPts val="400"/>
              </a:spcAft>
            </a:pPr>
            <a:endParaRPr lang="en-US" sz="2000" dirty="0"/>
          </a:p>
        </p:txBody>
      </p:sp>
    </p:spTree>
    <p:extLst>
      <p:ext uri="{BB962C8B-B14F-4D97-AF65-F5344CB8AC3E}">
        <p14:creationId xmlns:p14="http://schemas.microsoft.com/office/powerpoint/2010/main" val="952467630"/>
      </p:ext>
    </p:extLst>
  </p:cSld>
  <p:clrMapOvr>
    <a:masterClrMapping/>
  </p:clrMapOvr>
</p:sld>
</file>

<file path=ppt/theme/theme1.xml><?xml version="1.0" encoding="utf-8"?>
<a:theme xmlns:a="http://schemas.openxmlformats.org/drawingml/2006/main" name="Stanford Medicine">
  <a:themeElements>
    <a:clrScheme name="Stanford Medicine3">
      <a:dk1>
        <a:srgbClr val="000000"/>
      </a:dk1>
      <a:lt1>
        <a:srgbClr val="FFFFFF"/>
      </a:lt1>
      <a:dk2>
        <a:srgbClr val="000000"/>
      </a:dk2>
      <a:lt2>
        <a:srgbClr val="FFFFFF"/>
      </a:lt2>
      <a:accent1>
        <a:srgbClr val="8C1515"/>
      </a:accent1>
      <a:accent2>
        <a:srgbClr val="5F574F"/>
      </a:accent2>
      <a:accent3>
        <a:srgbClr val="7F7776"/>
      </a:accent3>
      <a:accent4>
        <a:srgbClr val="DAD7CB"/>
      </a:accent4>
      <a:accent5>
        <a:srgbClr val="E9E8E6"/>
      </a:accent5>
      <a:accent6>
        <a:srgbClr val="F8F7F5"/>
      </a:accent6>
      <a:hlink>
        <a:srgbClr val="0563C1"/>
      </a:hlink>
      <a:folHlink>
        <a:srgbClr val="954F7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defPPr algn="ctr">
          <a:spcAft>
            <a:spcPts val="600"/>
          </a:spcAft>
          <a:defRPr sz="1800">
            <a:solidFill>
              <a:schemeClr val="bg1"/>
            </a:solidFill>
          </a:defRPr>
        </a:defPPr>
      </a:lstStyle>
    </a:spDef>
    <a:txDef>
      <a:spPr>
        <a:noFill/>
      </a:spPr>
      <a:bodyPr wrap="square" lIns="0" tIns="0" rIns="0" bIns="0" rtlCol="0">
        <a:normAutofit/>
      </a:bodyPr>
      <a:lstStyle>
        <a:defPPr marL="0" indent="0" algn="l">
          <a:lnSpc>
            <a:spcPct val="100000"/>
          </a:lnSpc>
          <a:spcAft>
            <a:spcPts val="0"/>
          </a:spcAft>
          <a:buFontTx/>
          <a:buNone/>
          <a:tabLst/>
          <a:defRPr sz="1600" b="0" i="0">
            <a:solidFill>
              <a:schemeClr val="tx1"/>
            </a:solidFill>
            <a:latin typeface="+mn-lt"/>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som_ppt_16x9_220223" id="{2839660E-9FE9-314A-9409-3954A02071E8}" vid="{2D6F2D04-3A4A-6247-8169-82714B4AAFDB}"/>
    </a:ext>
  </a:extLst>
</a:theme>
</file>

<file path=ppt/theme/theme2.xml><?xml version="1.0" encoding="utf-8"?>
<a:theme xmlns:a="http://schemas.openxmlformats.org/drawingml/2006/main" name="Instructions (reference only)">
  <a:themeElements>
    <a:clrScheme name="Stanford Medicine2">
      <a:dk1>
        <a:srgbClr val="000000"/>
      </a:dk1>
      <a:lt1>
        <a:srgbClr val="FFFFFF"/>
      </a:lt1>
      <a:dk2>
        <a:srgbClr val="000000"/>
      </a:dk2>
      <a:lt2>
        <a:srgbClr val="FFFFFF"/>
      </a:lt2>
      <a:accent1>
        <a:srgbClr val="8C1515"/>
      </a:accent1>
      <a:accent2>
        <a:srgbClr val="5F574F"/>
      </a:accent2>
      <a:accent3>
        <a:srgbClr val="7F7776"/>
      </a:accent3>
      <a:accent4>
        <a:srgbClr val="DAD7CB"/>
      </a:accent4>
      <a:accent5>
        <a:srgbClr val="000000"/>
      </a:accent5>
      <a:accent6>
        <a:srgbClr val="FFFFFF"/>
      </a:accent6>
      <a:hlink>
        <a:srgbClr val="0563C1"/>
      </a:hlink>
      <a:folHlink>
        <a:srgbClr val="954F7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defPPr algn="ctr">
          <a:spcAft>
            <a:spcPts val="600"/>
          </a:spcAft>
          <a:defRPr sz="1800">
            <a:solidFill>
              <a:schemeClr val="bg1"/>
            </a:solidFill>
          </a:defRPr>
        </a:defPPr>
      </a:lstStyle>
    </a:spDef>
    <a:txDef>
      <a:spPr>
        <a:noFill/>
      </a:spPr>
      <a:bodyPr wrap="square" lIns="0" tIns="0" rIns="0" bIns="0" rtlCol="0">
        <a:normAutofit/>
      </a:bodyPr>
      <a:lstStyle>
        <a:defPPr marL="0" indent="0" algn="l">
          <a:lnSpc>
            <a:spcPct val="100000"/>
          </a:lnSpc>
          <a:spcAft>
            <a:spcPts val="0"/>
          </a:spcAft>
          <a:defRPr sz="1600" b="0" i="0">
            <a:solidFill>
              <a:schemeClr val="tx1"/>
            </a:solidFill>
            <a:latin typeface="+mn-lt"/>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som_ppt_16x9_220223" id="{2839660E-9FE9-314A-9409-3954A02071E8}" vid="{B00D85D1-88AD-0F45-B612-A6A878E01ED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52FA74F056AE479D46DD5CD9E51663" ma:contentTypeVersion="13" ma:contentTypeDescription="Create a new document." ma:contentTypeScope="" ma:versionID="93c225addc770cf4463f32ecbe967d69">
  <xsd:schema xmlns:xsd="http://www.w3.org/2001/XMLSchema" xmlns:xs="http://www.w3.org/2001/XMLSchema" xmlns:p="http://schemas.microsoft.com/office/2006/metadata/properties" xmlns:ns2="49077492-2aac-403f-a3b9-2c82def6f561" xmlns:ns3="29524c1e-ec20-4053-a71d-312917aa6ce2" targetNamespace="http://schemas.microsoft.com/office/2006/metadata/properties" ma:root="true" ma:fieldsID="648b81805d1fd41ef7803d701e10adac" ns2:_="" ns3:_="">
    <xsd:import namespace="49077492-2aac-403f-a3b9-2c82def6f561"/>
    <xsd:import namespace="29524c1e-ec20-4053-a71d-312917aa6ce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077492-2aac-403f-a3b9-2c82def6f5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524c1e-ec20-4053-a71d-312917aa6ce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F607C6-A57A-4B03-A83A-45F6327B7BA6}">
  <ds:schemaRefs>
    <ds:schemaRef ds:uri="http://www.w3.org/XML/1998/namespace"/>
    <ds:schemaRef ds:uri="http://purl.org/dc/dcmitype/"/>
    <ds:schemaRef ds:uri="29524c1e-ec20-4053-a71d-312917aa6ce2"/>
    <ds:schemaRef ds:uri="http://schemas.microsoft.com/office/2006/metadata/properties"/>
    <ds:schemaRef ds:uri="http://purl.org/dc/elements/1.1/"/>
    <ds:schemaRef ds:uri="http://purl.org/dc/terms/"/>
    <ds:schemaRef ds:uri="49077492-2aac-403f-a3b9-2c82def6f561"/>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3FEE0006-0EEF-4DC0-ACE7-72B5D70181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077492-2aac-403f-a3b9-2c82def6f561"/>
    <ds:schemaRef ds:uri="29524c1e-ec20-4053-a71d-312917aa6c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EE1DD2-7369-4637-890C-945791B462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Stanford Medicine</Template>
  <TotalTime>2907</TotalTime>
  <Words>634</Words>
  <Application>Microsoft Macintosh PowerPoint</Application>
  <PresentationFormat>Widescreen</PresentationFormat>
  <Paragraphs>175</Paragraphs>
  <Slides>15</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Corbel</vt:lpstr>
      <vt:lpstr>Franklin Gothic Book</vt:lpstr>
      <vt:lpstr>System Font Regular</vt:lpstr>
      <vt:lpstr>Times New Roman</vt:lpstr>
      <vt:lpstr>Verdana</vt:lpstr>
      <vt:lpstr>Stanford Medicine</vt:lpstr>
      <vt:lpstr>Instructions (reference only)</vt:lpstr>
      <vt:lpstr>Lung cancer staging and screening</vt:lpstr>
      <vt:lpstr>Lung cancer causes more deaths than any other cancer </vt:lpstr>
      <vt:lpstr>Lung cancer is usually diagnosed when it is advanced</vt:lpstr>
      <vt:lpstr>Lung cancer screening saves lives</vt:lpstr>
      <vt:lpstr>What is a pack-year? </vt:lpstr>
      <vt:lpstr>National Lung Screening Trial</vt:lpstr>
      <vt:lpstr>Lung-RADS</vt:lpstr>
      <vt:lpstr>Lung cancer screening implementation has been challenging</vt:lpstr>
      <vt:lpstr>Risks of lung cancer screening</vt:lpstr>
      <vt:lpstr>Lung cancer in Asian people is different </vt:lpstr>
      <vt:lpstr>Asian Americans with lung cancer</vt:lpstr>
      <vt:lpstr>Groundglass nodules</vt:lpstr>
      <vt:lpstr>Taiwan TALENT study</vt:lpstr>
      <vt:lpstr>NY Female Asian Nonsmoker Screening Study (FANSS)</vt:lpstr>
      <vt:lpstr>Thanks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Natalie Lui</dc:creator>
  <cp:keywords/>
  <dc:description/>
  <cp:lastModifiedBy>Natalie Lui</cp:lastModifiedBy>
  <cp:revision>65</cp:revision>
  <dcterms:created xsi:type="dcterms:W3CDTF">2024-07-06T02:37:43Z</dcterms:created>
  <dcterms:modified xsi:type="dcterms:W3CDTF">2024-09-25T17:56:23Z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0x010100B552FA74F056AE479D46DD5CD9E51663</vt:lpwstr>
  </property>
</Properties>
</file>